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6" r:id="rId1"/>
  </p:sldMasterIdLst>
  <p:notesMasterIdLst>
    <p:notesMasterId r:id="rId23"/>
  </p:notesMasterIdLst>
  <p:sldIdLst>
    <p:sldId id="2533" r:id="rId2"/>
    <p:sldId id="2444" r:id="rId3"/>
    <p:sldId id="2523" r:id="rId4"/>
    <p:sldId id="2498" r:id="rId5"/>
    <p:sldId id="2499" r:id="rId6"/>
    <p:sldId id="2510" r:id="rId7"/>
    <p:sldId id="2477" r:id="rId8"/>
    <p:sldId id="2390" r:id="rId9"/>
    <p:sldId id="2502" r:id="rId10"/>
    <p:sldId id="2521" r:id="rId11"/>
    <p:sldId id="2519" r:id="rId12"/>
    <p:sldId id="2448" r:id="rId13"/>
    <p:sldId id="2455" r:id="rId14"/>
    <p:sldId id="2454" r:id="rId15"/>
    <p:sldId id="2513" r:id="rId16"/>
    <p:sldId id="2514" r:id="rId17"/>
    <p:sldId id="2524" r:id="rId18"/>
    <p:sldId id="2534" r:id="rId19"/>
    <p:sldId id="2530" r:id="rId20"/>
    <p:sldId id="2531" r:id="rId21"/>
    <p:sldId id="2532" r:id="rId22"/>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BDB1"/>
    <a:srgbClr val="FF3736"/>
    <a:srgbClr val="FA401B"/>
    <a:srgbClr val="D12A29"/>
    <a:srgbClr val="FFC737"/>
    <a:srgbClr val="FF5F90"/>
    <a:srgbClr val="293039"/>
    <a:srgbClr val="041B31"/>
    <a:srgbClr val="39BDF9"/>
    <a:srgbClr val="49494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48" autoAdjust="0"/>
    <p:restoredTop sz="99409" autoAdjust="0"/>
  </p:normalViewPr>
  <p:slideViewPr>
    <p:cSldViewPr snapToGrid="0" snapToObjects="1">
      <p:cViewPr varScale="1">
        <p:scale>
          <a:sx n="61" d="100"/>
          <a:sy n="61" d="100"/>
        </p:scale>
        <p:origin x="328" y="224"/>
      </p:cViewPr>
      <p:guideLst/>
    </p:cSldViewPr>
  </p:slideViewPr>
  <p:notesTextViewPr>
    <p:cViewPr>
      <p:scale>
        <a:sx n="100" d="100"/>
        <a:sy n="100" d="100"/>
      </p:scale>
      <p:origin x="0" y="0"/>
    </p:cViewPr>
  </p:notesTextViewPr>
  <p:sorterViewPr>
    <p:cViewPr>
      <p:scale>
        <a:sx n="49" d="100"/>
        <a:sy n="49"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Web Design</c:v>
                </c:pt>
              </c:strCache>
            </c:strRef>
          </c:tx>
          <c:spPr>
            <a:solidFill>
              <a:schemeClr val="accent1"/>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4</c:v>
                </c:pt>
              </c:strCache>
            </c:strRef>
          </c:cat>
          <c:val>
            <c:numRef>
              <c:f>Sheet1!$B$2</c:f>
              <c:numCache>
                <c:formatCode>0%</c:formatCode>
                <c:ptCount val="1"/>
                <c:pt idx="0">
                  <c:v>0.34</c:v>
                </c:pt>
              </c:numCache>
            </c:numRef>
          </c:val>
          <c:extLst>
            <c:ext xmlns:c16="http://schemas.microsoft.com/office/drawing/2014/chart" uri="{C3380CC4-5D6E-409C-BE32-E72D297353CC}">
              <c16:uniqueId val="{00000000-284C-1B4C-956A-2CE60CDC8960}"/>
            </c:ext>
          </c:extLst>
        </c:ser>
        <c:ser>
          <c:idx val="1"/>
          <c:order val="1"/>
          <c:tx>
            <c:strRef>
              <c:f>Sheet1!$C$1</c:f>
              <c:strCache>
                <c:ptCount val="1"/>
                <c:pt idx="0">
                  <c:v>Web Dev.</c:v>
                </c:pt>
              </c:strCache>
            </c:strRef>
          </c:tx>
          <c:spPr>
            <a:solidFill>
              <a:schemeClr val="accent2"/>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4</c:v>
                </c:pt>
              </c:strCache>
            </c:strRef>
          </c:cat>
          <c:val>
            <c:numRef>
              <c:f>Sheet1!$C$2</c:f>
              <c:numCache>
                <c:formatCode>0%</c:formatCode>
                <c:ptCount val="1"/>
                <c:pt idx="0">
                  <c:v>0.57999999999999996</c:v>
                </c:pt>
              </c:numCache>
            </c:numRef>
          </c:val>
          <c:extLst>
            <c:ext xmlns:c16="http://schemas.microsoft.com/office/drawing/2014/chart" uri="{C3380CC4-5D6E-409C-BE32-E72D297353CC}">
              <c16:uniqueId val="{00000001-284C-1B4C-956A-2CE60CDC8960}"/>
            </c:ext>
          </c:extLst>
        </c:ser>
        <c:ser>
          <c:idx val="2"/>
          <c:order val="2"/>
          <c:tx>
            <c:strRef>
              <c:f>Sheet1!$D$1</c:f>
              <c:strCache>
                <c:ptCount val="1"/>
                <c:pt idx="0">
                  <c:v>Mobile Apps</c:v>
                </c:pt>
              </c:strCache>
            </c:strRef>
          </c:tx>
          <c:spPr>
            <a:solidFill>
              <a:schemeClr val="accent3"/>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4</c:v>
                </c:pt>
              </c:strCache>
            </c:strRef>
          </c:cat>
          <c:val>
            <c:numRef>
              <c:f>Sheet1!$D$2</c:f>
              <c:numCache>
                <c:formatCode>0%</c:formatCode>
                <c:ptCount val="1"/>
                <c:pt idx="0">
                  <c:v>0.89</c:v>
                </c:pt>
              </c:numCache>
            </c:numRef>
          </c:val>
          <c:extLst>
            <c:ext xmlns:c16="http://schemas.microsoft.com/office/drawing/2014/chart" uri="{C3380CC4-5D6E-409C-BE32-E72D297353CC}">
              <c16:uniqueId val="{00000002-284C-1B4C-956A-2CE60CDC8960}"/>
            </c:ext>
          </c:extLst>
        </c:ser>
        <c:dLbls>
          <c:showLegendKey val="0"/>
          <c:showVal val="0"/>
          <c:showCatName val="0"/>
          <c:showSerName val="0"/>
          <c:showPercent val="0"/>
          <c:showBubbleSize val="0"/>
        </c:dLbls>
        <c:gapWidth val="69"/>
        <c:overlap val="-25"/>
        <c:axId val="-2136648032"/>
        <c:axId val="-2136644608"/>
      </c:barChart>
      <c:catAx>
        <c:axId val="-2136648032"/>
        <c:scaling>
          <c:orientation val="minMax"/>
        </c:scaling>
        <c:delete val="0"/>
        <c:axPos val="b"/>
        <c:numFmt formatCode="General" sourceLinked="1"/>
        <c:majorTickMark val="none"/>
        <c:minorTickMark val="none"/>
        <c:tickLblPos val="nextTo"/>
        <c:spPr>
          <a:noFill/>
          <a:ln w="9525" cap="flat" cmpd="sng" algn="ctr">
            <a:solidFill>
              <a:schemeClr val="bg1">
                <a:lumMod val="85000"/>
              </a:schemeClr>
            </a:solidFill>
            <a:round/>
          </a:ln>
          <a:effectLst/>
        </c:spPr>
        <c:txPr>
          <a:bodyPr rot="-60000000" vert="horz"/>
          <a:lstStyle/>
          <a:p>
            <a:pPr>
              <a:defRPr>
                <a:latin typeface="Lato" charset="0"/>
                <a:ea typeface="Lato" charset="0"/>
                <a:cs typeface="Lato" charset="0"/>
              </a:defRPr>
            </a:pPr>
            <a:endParaRPr lang="en-US"/>
          </a:p>
        </c:txPr>
        <c:crossAx val="-2136644608"/>
        <c:crosses val="autoZero"/>
        <c:auto val="1"/>
        <c:lblAlgn val="ctr"/>
        <c:lblOffset val="100"/>
        <c:noMultiLvlLbl val="0"/>
      </c:catAx>
      <c:valAx>
        <c:axId val="-2136644608"/>
        <c:scaling>
          <c:orientation val="minMax"/>
        </c:scaling>
        <c:delete val="1"/>
        <c:axPos val="l"/>
        <c:numFmt formatCode="0%" sourceLinked="1"/>
        <c:majorTickMark val="in"/>
        <c:minorTickMark val="none"/>
        <c:tickLblPos val="nextTo"/>
        <c:crossAx val="-2136648032"/>
        <c:crosses val="autoZero"/>
        <c:crossBetween val="between"/>
      </c:valAx>
      <c:spPr>
        <a:noFill/>
        <a:ln>
          <a:noFill/>
        </a:ln>
        <a:effectLst/>
      </c:spPr>
    </c:plotArea>
    <c:plotVisOnly val="1"/>
    <c:dispBlanksAs val="gap"/>
    <c:showDLblsOverMax val="0"/>
  </c:chart>
  <c:spPr>
    <a:noFill/>
    <a:ln>
      <a:noFill/>
    </a:ln>
    <a:effectLst/>
  </c:spPr>
  <c:txPr>
    <a:bodyPr/>
    <a:lstStyle/>
    <a:p>
      <a:pPr>
        <a:defRPr sz="2400">
          <a:solidFill>
            <a:schemeClr val="tx1"/>
          </a:solidFill>
          <a:latin typeface="Roboto"/>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Web Design</c:v>
                </c:pt>
              </c:strCache>
            </c:strRef>
          </c:tx>
          <c:spPr>
            <a:solidFill>
              <a:schemeClr val="accent1"/>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1</c:v>
                </c:pt>
              </c:strCache>
            </c:strRef>
          </c:cat>
          <c:val>
            <c:numRef>
              <c:f>Sheet1!$B$2</c:f>
              <c:numCache>
                <c:formatCode>0%</c:formatCode>
                <c:ptCount val="1"/>
                <c:pt idx="0">
                  <c:v>0.43</c:v>
                </c:pt>
              </c:numCache>
            </c:numRef>
          </c:val>
          <c:extLst>
            <c:ext xmlns:c16="http://schemas.microsoft.com/office/drawing/2014/chart" uri="{C3380CC4-5D6E-409C-BE32-E72D297353CC}">
              <c16:uniqueId val="{00000000-5B86-9246-B888-737916935803}"/>
            </c:ext>
          </c:extLst>
        </c:ser>
        <c:ser>
          <c:idx val="1"/>
          <c:order val="1"/>
          <c:tx>
            <c:strRef>
              <c:f>Sheet1!$C$1</c:f>
              <c:strCache>
                <c:ptCount val="1"/>
                <c:pt idx="0">
                  <c:v>Web Dev.</c:v>
                </c:pt>
              </c:strCache>
            </c:strRef>
          </c:tx>
          <c:spPr>
            <a:solidFill>
              <a:schemeClr val="accent2"/>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1</c:v>
                </c:pt>
              </c:strCache>
            </c:strRef>
          </c:cat>
          <c:val>
            <c:numRef>
              <c:f>Sheet1!$C$2</c:f>
              <c:numCache>
                <c:formatCode>0%</c:formatCode>
                <c:ptCount val="1"/>
                <c:pt idx="0">
                  <c:v>0.67</c:v>
                </c:pt>
              </c:numCache>
            </c:numRef>
          </c:val>
          <c:extLst>
            <c:ext xmlns:c16="http://schemas.microsoft.com/office/drawing/2014/chart" uri="{C3380CC4-5D6E-409C-BE32-E72D297353CC}">
              <c16:uniqueId val="{00000001-5B86-9246-B888-737916935803}"/>
            </c:ext>
          </c:extLst>
        </c:ser>
        <c:ser>
          <c:idx val="2"/>
          <c:order val="2"/>
          <c:tx>
            <c:strRef>
              <c:f>Sheet1!$D$1</c:f>
              <c:strCache>
                <c:ptCount val="1"/>
                <c:pt idx="0">
                  <c:v>Mobile Apps</c:v>
                </c:pt>
              </c:strCache>
            </c:strRef>
          </c:tx>
          <c:spPr>
            <a:solidFill>
              <a:schemeClr val="accent3"/>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1</c:v>
                </c:pt>
              </c:strCache>
            </c:strRef>
          </c:cat>
          <c:val>
            <c:numRef>
              <c:f>Sheet1!$D$2</c:f>
              <c:numCache>
                <c:formatCode>0%</c:formatCode>
                <c:ptCount val="1"/>
                <c:pt idx="0">
                  <c:v>0.36</c:v>
                </c:pt>
              </c:numCache>
            </c:numRef>
          </c:val>
          <c:extLst>
            <c:ext xmlns:c16="http://schemas.microsoft.com/office/drawing/2014/chart" uri="{C3380CC4-5D6E-409C-BE32-E72D297353CC}">
              <c16:uniqueId val="{00000002-5B86-9246-B888-737916935803}"/>
            </c:ext>
          </c:extLst>
        </c:ser>
        <c:dLbls>
          <c:showLegendKey val="0"/>
          <c:showVal val="0"/>
          <c:showCatName val="0"/>
          <c:showSerName val="0"/>
          <c:showPercent val="0"/>
          <c:showBubbleSize val="0"/>
        </c:dLbls>
        <c:gapWidth val="69"/>
        <c:overlap val="-25"/>
        <c:axId val="-2136592896"/>
        <c:axId val="-2136589472"/>
      </c:barChart>
      <c:catAx>
        <c:axId val="-2136592896"/>
        <c:scaling>
          <c:orientation val="minMax"/>
        </c:scaling>
        <c:delete val="0"/>
        <c:axPos val="b"/>
        <c:numFmt formatCode="General" sourceLinked="1"/>
        <c:majorTickMark val="none"/>
        <c:minorTickMark val="none"/>
        <c:tickLblPos val="nextTo"/>
        <c:spPr>
          <a:noFill/>
          <a:ln w="9525" cap="flat" cmpd="sng" algn="ctr">
            <a:solidFill>
              <a:schemeClr val="bg1">
                <a:lumMod val="85000"/>
              </a:schemeClr>
            </a:solidFill>
            <a:round/>
          </a:ln>
          <a:effectLst/>
        </c:spPr>
        <c:txPr>
          <a:bodyPr rot="-60000000" vert="horz"/>
          <a:lstStyle/>
          <a:p>
            <a:pPr>
              <a:defRPr>
                <a:latin typeface="Lato" charset="0"/>
                <a:ea typeface="Lato" charset="0"/>
                <a:cs typeface="Lato" charset="0"/>
              </a:defRPr>
            </a:pPr>
            <a:endParaRPr lang="en-US"/>
          </a:p>
        </c:txPr>
        <c:crossAx val="-2136589472"/>
        <c:crosses val="autoZero"/>
        <c:auto val="1"/>
        <c:lblAlgn val="ctr"/>
        <c:lblOffset val="100"/>
        <c:noMultiLvlLbl val="0"/>
      </c:catAx>
      <c:valAx>
        <c:axId val="-2136589472"/>
        <c:scaling>
          <c:orientation val="minMax"/>
        </c:scaling>
        <c:delete val="1"/>
        <c:axPos val="l"/>
        <c:numFmt formatCode="0%" sourceLinked="1"/>
        <c:majorTickMark val="in"/>
        <c:minorTickMark val="none"/>
        <c:tickLblPos val="nextTo"/>
        <c:crossAx val="-2136592896"/>
        <c:crosses val="autoZero"/>
        <c:crossBetween val="between"/>
      </c:valAx>
      <c:spPr>
        <a:noFill/>
        <a:ln>
          <a:noFill/>
        </a:ln>
        <a:effectLst/>
      </c:spPr>
    </c:plotArea>
    <c:plotVisOnly val="1"/>
    <c:dispBlanksAs val="gap"/>
    <c:showDLblsOverMax val="0"/>
  </c:chart>
  <c:spPr>
    <a:noFill/>
    <a:ln>
      <a:noFill/>
    </a:ln>
    <a:effectLst/>
  </c:spPr>
  <c:txPr>
    <a:bodyPr/>
    <a:lstStyle/>
    <a:p>
      <a:pPr>
        <a:defRPr sz="2400">
          <a:solidFill>
            <a:schemeClr val="tx1"/>
          </a:solidFill>
          <a:latin typeface="Roboto"/>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Web Design</c:v>
                </c:pt>
              </c:strCache>
            </c:strRef>
          </c:tx>
          <c:spPr>
            <a:solidFill>
              <a:schemeClr val="accent1"/>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2</c:v>
                </c:pt>
              </c:strCache>
            </c:strRef>
          </c:cat>
          <c:val>
            <c:numRef>
              <c:f>Sheet1!$B$2</c:f>
              <c:numCache>
                <c:formatCode>0%</c:formatCode>
                <c:ptCount val="1"/>
                <c:pt idx="0">
                  <c:v>0.78</c:v>
                </c:pt>
              </c:numCache>
            </c:numRef>
          </c:val>
          <c:extLst>
            <c:ext xmlns:c16="http://schemas.microsoft.com/office/drawing/2014/chart" uri="{C3380CC4-5D6E-409C-BE32-E72D297353CC}">
              <c16:uniqueId val="{00000000-154B-8748-BF3A-3489D4D95A23}"/>
            </c:ext>
          </c:extLst>
        </c:ser>
        <c:ser>
          <c:idx val="1"/>
          <c:order val="1"/>
          <c:tx>
            <c:strRef>
              <c:f>Sheet1!$C$1</c:f>
              <c:strCache>
                <c:ptCount val="1"/>
                <c:pt idx="0">
                  <c:v>Web Dev.</c:v>
                </c:pt>
              </c:strCache>
            </c:strRef>
          </c:tx>
          <c:spPr>
            <a:solidFill>
              <a:schemeClr val="accent2"/>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2</c:v>
                </c:pt>
              </c:strCache>
            </c:strRef>
          </c:cat>
          <c:val>
            <c:numRef>
              <c:f>Sheet1!$C$2</c:f>
              <c:numCache>
                <c:formatCode>0%</c:formatCode>
                <c:ptCount val="1"/>
                <c:pt idx="0">
                  <c:v>0.34</c:v>
                </c:pt>
              </c:numCache>
            </c:numRef>
          </c:val>
          <c:extLst>
            <c:ext xmlns:c16="http://schemas.microsoft.com/office/drawing/2014/chart" uri="{C3380CC4-5D6E-409C-BE32-E72D297353CC}">
              <c16:uniqueId val="{00000001-154B-8748-BF3A-3489D4D95A23}"/>
            </c:ext>
          </c:extLst>
        </c:ser>
        <c:ser>
          <c:idx val="2"/>
          <c:order val="2"/>
          <c:tx>
            <c:strRef>
              <c:f>Sheet1!$D$1</c:f>
              <c:strCache>
                <c:ptCount val="1"/>
                <c:pt idx="0">
                  <c:v>Mobile Apps</c:v>
                </c:pt>
              </c:strCache>
            </c:strRef>
          </c:tx>
          <c:spPr>
            <a:solidFill>
              <a:schemeClr val="accent3"/>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2</c:v>
                </c:pt>
              </c:strCache>
            </c:strRef>
          </c:cat>
          <c:val>
            <c:numRef>
              <c:f>Sheet1!$D$2</c:f>
              <c:numCache>
                <c:formatCode>0%</c:formatCode>
                <c:ptCount val="1"/>
                <c:pt idx="0">
                  <c:v>0.48</c:v>
                </c:pt>
              </c:numCache>
            </c:numRef>
          </c:val>
          <c:extLst>
            <c:ext xmlns:c16="http://schemas.microsoft.com/office/drawing/2014/chart" uri="{C3380CC4-5D6E-409C-BE32-E72D297353CC}">
              <c16:uniqueId val="{00000002-154B-8748-BF3A-3489D4D95A23}"/>
            </c:ext>
          </c:extLst>
        </c:ser>
        <c:dLbls>
          <c:showLegendKey val="0"/>
          <c:showVal val="0"/>
          <c:showCatName val="0"/>
          <c:showSerName val="0"/>
          <c:showPercent val="0"/>
          <c:showBubbleSize val="0"/>
        </c:dLbls>
        <c:gapWidth val="69"/>
        <c:overlap val="-25"/>
        <c:axId val="2147402544"/>
        <c:axId val="2147408736"/>
      </c:barChart>
      <c:catAx>
        <c:axId val="2147402544"/>
        <c:scaling>
          <c:orientation val="minMax"/>
        </c:scaling>
        <c:delete val="0"/>
        <c:axPos val="b"/>
        <c:numFmt formatCode="General" sourceLinked="1"/>
        <c:majorTickMark val="none"/>
        <c:minorTickMark val="none"/>
        <c:tickLblPos val="nextTo"/>
        <c:spPr>
          <a:noFill/>
          <a:ln w="9525" cap="flat" cmpd="sng" algn="ctr">
            <a:solidFill>
              <a:schemeClr val="bg1">
                <a:lumMod val="85000"/>
              </a:schemeClr>
            </a:solidFill>
            <a:round/>
          </a:ln>
          <a:effectLst/>
        </c:spPr>
        <c:txPr>
          <a:bodyPr rot="-60000000" vert="horz"/>
          <a:lstStyle/>
          <a:p>
            <a:pPr>
              <a:defRPr>
                <a:latin typeface="Lato" charset="0"/>
                <a:ea typeface="Lato" charset="0"/>
                <a:cs typeface="Lato" charset="0"/>
              </a:defRPr>
            </a:pPr>
            <a:endParaRPr lang="en-US"/>
          </a:p>
        </c:txPr>
        <c:crossAx val="2147408736"/>
        <c:crosses val="autoZero"/>
        <c:auto val="1"/>
        <c:lblAlgn val="ctr"/>
        <c:lblOffset val="100"/>
        <c:noMultiLvlLbl val="0"/>
      </c:catAx>
      <c:valAx>
        <c:axId val="2147408736"/>
        <c:scaling>
          <c:orientation val="minMax"/>
        </c:scaling>
        <c:delete val="1"/>
        <c:axPos val="l"/>
        <c:numFmt formatCode="0%" sourceLinked="1"/>
        <c:majorTickMark val="in"/>
        <c:minorTickMark val="none"/>
        <c:tickLblPos val="nextTo"/>
        <c:crossAx val="2147402544"/>
        <c:crosses val="autoZero"/>
        <c:crossBetween val="between"/>
      </c:valAx>
      <c:spPr>
        <a:noFill/>
        <a:ln>
          <a:noFill/>
        </a:ln>
        <a:effectLst/>
      </c:spPr>
    </c:plotArea>
    <c:plotVisOnly val="1"/>
    <c:dispBlanksAs val="gap"/>
    <c:showDLblsOverMax val="0"/>
  </c:chart>
  <c:spPr>
    <a:noFill/>
    <a:ln>
      <a:noFill/>
    </a:ln>
    <a:effectLst/>
  </c:spPr>
  <c:txPr>
    <a:bodyPr/>
    <a:lstStyle/>
    <a:p>
      <a:pPr>
        <a:defRPr sz="2400">
          <a:solidFill>
            <a:schemeClr val="tx1"/>
          </a:solidFill>
          <a:latin typeface="Roboto"/>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Web Design</c:v>
                </c:pt>
              </c:strCache>
            </c:strRef>
          </c:tx>
          <c:spPr>
            <a:solidFill>
              <a:schemeClr val="accent1"/>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3</c:v>
                </c:pt>
              </c:strCache>
            </c:strRef>
          </c:cat>
          <c:val>
            <c:numRef>
              <c:f>Sheet1!$B$2</c:f>
              <c:numCache>
                <c:formatCode>0%</c:formatCode>
                <c:ptCount val="1"/>
                <c:pt idx="0">
                  <c:v>0.45</c:v>
                </c:pt>
              </c:numCache>
            </c:numRef>
          </c:val>
          <c:extLst>
            <c:ext xmlns:c16="http://schemas.microsoft.com/office/drawing/2014/chart" uri="{C3380CC4-5D6E-409C-BE32-E72D297353CC}">
              <c16:uniqueId val="{00000000-8F83-6242-B42C-981906B29013}"/>
            </c:ext>
          </c:extLst>
        </c:ser>
        <c:ser>
          <c:idx val="1"/>
          <c:order val="1"/>
          <c:tx>
            <c:strRef>
              <c:f>Sheet1!$C$1</c:f>
              <c:strCache>
                <c:ptCount val="1"/>
                <c:pt idx="0">
                  <c:v>Web Dev.</c:v>
                </c:pt>
              </c:strCache>
            </c:strRef>
          </c:tx>
          <c:spPr>
            <a:solidFill>
              <a:schemeClr val="accent2"/>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3</c:v>
                </c:pt>
              </c:strCache>
            </c:strRef>
          </c:cat>
          <c:val>
            <c:numRef>
              <c:f>Sheet1!$C$2</c:f>
              <c:numCache>
                <c:formatCode>0%</c:formatCode>
                <c:ptCount val="1"/>
                <c:pt idx="0">
                  <c:v>0.57999999999999996</c:v>
                </c:pt>
              </c:numCache>
            </c:numRef>
          </c:val>
          <c:extLst>
            <c:ext xmlns:c16="http://schemas.microsoft.com/office/drawing/2014/chart" uri="{C3380CC4-5D6E-409C-BE32-E72D297353CC}">
              <c16:uniqueId val="{00000001-8F83-6242-B42C-981906B29013}"/>
            </c:ext>
          </c:extLst>
        </c:ser>
        <c:ser>
          <c:idx val="2"/>
          <c:order val="2"/>
          <c:tx>
            <c:strRef>
              <c:f>Sheet1!$D$1</c:f>
              <c:strCache>
                <c:ptCount val="1"/>
                <c:pt idx="0">
                  <c:v>Mobile Apps</c:v>
                </c:pt>
              </c:strCache>
            </c:strRef>
          </c:tx>
          <c:spPr>
            <a:solidFill>
              <a:schemeClr val="accent3"/>
            </a:solidFill>
            <a:ln>
              <a:noFill/>
            </a:ln>
            <a:effectLst/>
          </c:spPr>
          <c:invertIfNegative val="0"/>
          <c:dLbls>
            <c:spPr>
              <a:noFill/>
              <a:ln>
                <a:noFill/>
              </a:ln>
              <a:effectLst/>
            </c:spPr>
            <c:txPr>
              <a:bodyPr rot="0" vert="horz"/>
              <a:lstStyle/>
              <a:p>
                <a:pPr>
                  <a:defRPr>
                    <a:latin typeface="Lato" charset="0"/>
                    <a:ea typeface="Lato" charset="0"/>
                    <a:cs typeface="Lato"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Product 3</c:v>
                </c:pt>
              </c:strCache>
            </c:strRef>
          </c:cat>
          <c:val>
            <c:numRef>
              <c:f>Sheet1!$D$2</c:f>
              <c:numCache>
                <c:formatCode>0%</c:formatCode>
                <c:ptCount val="1"/>
                <c:pt idx="0">
                  <c:v>0.48</c:v>
                </c:pt>
              </c:numCache>
            </c:numRef>
          </c:val>
          <c:extLst>
            <c:ext xmlns:c16="http://schemas.microsoft.com/office/drawing/2014/chart" uri="{C3380CC4-5D6E-409C-BE32-E72D297353CC}">
              <c16:uniqueId val="{00000002-8F83-6242-B42C-981906B29013}"/>
            </c:ext>
          </c:extLst>
        </c:ser>
        <c:dLbls>
          <c:showLegendKey val="0"/>
          <c:showVal val="0"/>
          <c:showCatName val="0"/>
          <c:showSerName val="0"/>
          <c:showPercent val="0"/>
          <c:showBubbleSize val="0"/>
        </c:dLbls>
        <c:gapWidth val="69"/>
        <c:overlap val="-25"/>
        <c:axId val="-2136539552"/>
        <c:axId val="-2136536128"/>
      </c:barChart>
      <c:catAx>
        <c:axId val="-2136539552"/>
        <c:scaling>
          <c:orientation val="minMax"/>
        </c:scaling>
        <c:delete val="0"/>
        <c:axPos val="b"/>
        <c:numFmt formatCode="General" sourceLinked="1"/>
        <c:majorTickMark val="none"/>
        <c:minorTickMark val="none"/>
        <c:tickLblPos val="nextTo"/>
        <c:spPr>
          <a:noFill/>
          <a:ln w="9525" cap="flat" cmpd="sng" algn="ctr">
            <a:solidFill>
              <a:schemeClr val="bg1">
                <a:lumMod val="85000"/>
              </a:schemeClr>
            </a:solidFill>
            <a:round/>
          </a:ln>
          <a:effectLst/>
        </c:spPr>
        <c:txPr>
          <a:bodyPr rot="-60000000" vert="horz"/>
          <a:lstStyle/>
          <a:p>
            <a:pPr>
              <a:defRPr>
                <a:latin typeface="Lato" charset="0"/>
                <a:ea typeface="Lato" charset="0"/>
                <a:cs typeface="Lato" charset="0"/>
              </a:defRPr>
            </a:pPr>
            <a:endParaRPr lang="en-US"/>
          </a:p>
        </c:txPr>
        <c:crossAx val="-2136536128"/>
        <c:crosses val="autoZero"/>
        <c:auto val="1"/>
        <c:lblAlgn val="ctr"/>
        <c:lblOffset val="100"/>
        <c:noMultiLvlLbl val="0"/>
      </c:catAx>
      <c:valAx>
        <c:axId val="-2136536128"/>
        <c:scaling>
          <c:orientation val="minMax"/>
        </c:scaling>
        <c:delete val="1"/>
        <c:axPos val="l"/>
        <c:numFmt formatCode="0%" sourceLinked="1"/>
        <c:majorTickMark val="in"/>
        <c:minorTickMark val="none"/>
        <c:tickLblPos val="nextTo"/>
        <c:crossAx val="-2136539552"/>
        <c:crosses val="autoZero"/>
        <c:crossBetween val="between"/>
      </c:valAx>
      <c:spPr>
        <a:noFill/>
        <a:ln>
          <a:noFill/>
        </a:ln>
        <a:effectLst/>
      </c:spPr>
    </c:plotArea>
    <c:plotVisOnly val="1"/>
    <c:dispBlanksAs val="gap"/>
    <c:showDLblsOverMax val="0"/>
  </c:chart>
  <c:spPr>
    <a:noFill/>
    <a:ln>
      <a:noFill/>
    </a:ln>
    <a:effectLst/>
  </c:spPr>
  <c:txPr>
    <a:bodyPr/>
    <a:lstStyle/>
    <a:p>
      <a:pPr>
        <a:defRPr sz="2400">
          <a:solidFill>
            <a:schemeClr val="tx1"/>
          </a:solidFill>
          <a:latin typeface="Roboto"/>
        </a:defRPr>
      </a:pPr>
      <a:endParaRPr lang="en-US"/>
    </a:p>
  </c:txPr>
  <c:externalData r:id="rId1">
    <c:autoUpdate val="0"/>
  </c:externalData>
</c:chartSpace>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png>
</file>

<file path=ppt/media/image23.jpeg>
</file>

<file path=ppt/media/image24.png>
</file>

<file path=ppt/media/image25.png>
</file>

<file path=ppt/media/image26.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Source Sans Pro Light"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Source Sans Pro Light" charset="0"/>
              </a:defRPr>
            </a:lvl1pPr>
          </a:lstStyle>
          <a:p>
            <a:fld id="{EFC10EE1-B198-C942-8235-326C972CBB30}" type="datetimeFigureOut">
              <a:rPr lang="en-US" smtClean="0"/>
              <a:pPr/>
              <a:t>3/21/18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Source Sans Pro Light"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Source Sans Pro Light" charset="0"/>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b="0" i="0" kern="1200">
        <a:solidFill>
          <a:schemeClr val="tx1"/>
        </a:solidFill>
        <a:latin typeface="Source Sans Pro Light" charset="0"/>
        <a:ea typeface="+mn-ea"/>
        <a:cs typeface="+mn-cs"/>
      </a:defRPr>
    </a:lvl1pPr>
    <a:lvl2pPr marL="914217" algn="l" defTabSz="914217" rtl="0" eaLnBrk="1" latinLnBrk="0" hangingPunct="1">
      <a:defRPr sz="2400" b="0" i="0" kern="1200">
        <a:solidFill>
          <a:schemeClr val="tx1"/>
        </a:solidFill>
        <a:latin typeface="Source Sans Pro Light" charset="0"/>
        <a:ea typeface="+mn-ea"/>
        <a:cs typeface="+mn-cs"/>
      </a:defRPr>
    </a:lvl2pPr>
    <a:lvl3pPr marL="1828434" algn="l" defTabSz="914217" rtl="0" eaLnBrk="1" latinLnBrk="0" hangingPunct="1">
      <a:defRPr sz="2400" b="0" i="0" kern="1200">
        <a:solidFill>
          <a:schemeClr val="tx1"/>
        </a:solidFill>
        <a:latin typeface="Source Sans Pro Light" charset="0"/>
        <a:ea typeface="+mn-ea"/>
        <a:cs typeface="+mn-cs"/>
      </a:defRPr>
    </a:lvl3pPr>
    <a:lvl4pPr marL="2742651" algn="l" defTabSz="914217" rtl="0" eaLnBrk="1" latinLnBrk="0" hangingPunct="1">
      <a:defRPr sz="2400" b="0" i="0" kern="1200">
        <a:solidFill>
          <a:schemeClr val="tx1"/>
        </a:solidFill>
        <a:latin typeface="Source Sans Pro Light" charset="0"/>
        <a:ea typeface="+mn-ea"/>
        <a:cs typeface="+mn-cs"/>
      </a:defRPr>
    </a:lvl4pPr>
    <a:lvl5pPr marL="3656868" algn="l" defTabSz="914217" rtl="0" eaLnBrk="1" latinLnBrk="0" hangingPunct="1">
      <a:defRPr sz="2400" b="0" i="0" kern="1200">
        <a:solidFill>
          <a:schemeClr val="tx1"/>
        </a:solidFill>
        <a:latin typeface="Source Sans Pro Light" charset="0"/>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sz="1200" dirty="0"/>
              <a:t>Delete pictures</a:t>
            </a:r>
          </a:p>
          <a:p>
            <a:pPr marL="228600" indent="-228600">
              <a:buAutoNum type="arabicParenR"/>
            </a:pPr>
            <a:r>
              <a:rPr lang="en-US" sz="1200" dirty="0"/>
              <a:t>Drag</a:t>
            </a:r>
            <a:r>
              <a:rPr lang="en-US" sz="1200" baseline="0" dirty="0"/>
              <a:t> and Drop your images</a:t>
            </a:r>
          </a:p>
        </p:txBody>
      </p:sp>
      <p:sp>
        <p:nvSpPr>
          <p:cNvPr id="4" name="Slide Number Placeholder 3"/>
          <p:cNvSpPr>
            <a:spLocks noGrp="1"/>
          </p:cNvSpPr>
          <p:nvPr>
            <p:ph type="sldNum" sz="quarter" idx="10"/>
          </p:nvPr>
        </p:nvSpPr>
        <p:spPr/>
        <p:txBody>
          <a:bodyPr/>
          <a:lstStyle/>
          <a:p>
            <a:fld id="{C94E8D62-D41F-6042-BCDF-79D228EFA10F}" type="slidenum">
              <a:rPr lang="en-US" smtClean="0"/>
              <a:pPr/>
              <a:t>8</a:t>
            </a:fld>
            <a:endParaRPr lang="en-US" dirty="0"/>
          </a:p>
        </p:txBody>
      </p:sp>
    </p:spTree>
    <p:extLst>
      <p:ext uri="{BB962C8B-B14F-4D97-AF65-F5344CB8AC3E}">
        <p14:creationId xmlns:p14="http://schemas.microsoft.com/office/powerpoint/2010/main" val="1217652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12</a:t>
            </a:fld>
            <a:endParaRPr lang="en-US" dirty="0"/>
          </a:p>
        </p:txBody>
      </p:sp>
    </p:spTree>
    <p:extLst>
      <p:ext uri="{BB962C8B-B14F-4D97-AF65-F5344CB8AC3E}">
        <p14:creationId xmlns:p14="http://schemas.microsoft.com/office/powerpoint/2010/main" val="8370195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787946-F38A-442D-8B4B-7C33473CC735}" type="slidenum">
              <a:rPr lang="en-US" smtClean="0"/>
              <a:t>13</a:t>
            </a:fld>
            <a:endParaRPr lang="en-US" dirty="0"/>
          </a:p>
        </p:txBody>
      </p:sp>
    </p:spTree>
    <p:extLst>
      <p:ext uri="{BB962C8B-B14F-4D97-AF65-F5344CB8AC3E}">
        <p14:creationId xmlns:p14="http://schemas.microsoft.com/office/powerpoint/2010/main" val="4168057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787946-F38A-442D-8B4B-7C33473CC735}" type="slidenum">
              <a:rPr lang="en-US" smtClean="0"/>
              <a:t>14</a:t>
            </a:fld>
            <a:endParaRPr lang="en-US" dirty="0"/>
          </a:p>
        </p:txBody>
      </p:sp>
    </p:spTree>
    <p:extLst>
      <p:ext uri="{BB962C8B-B14F-4D97-AF65-F5344CB8AC3E}">
        <p14:creationId xmlns:p14="http://schemas.microsoft.com/office/powerpoint/2010/main" val="105862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70933056"/>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Master-Placeholder">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0613571" cy="13715999"/>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1727141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ig Background with image">
    <p:spTree>
      <p:nvGrpSpPr>
        <p:cNvPr id="1" name=""/>
        <p:cNvGrpSpPr/>
        <p:nvPr/>
      </p:nvGrpSpPr>
      <p:grpSpPr>
        <a:xfrm>
          <a:off x="0" y="0"/>
          <a:ext cx="0" cy="0"/>
          <a:chOff x="0" y="0"/>
          <a:chExt cx="0" cy="0"/>
        </a:xfrm>
      </p:grpSpPr>
      <p:sp>
        <p:nvSpPr>
          <p:cNvPr id="7" name="Picture Placeholder 13"/>
          <p:cNvSpPr>
            <a:spLocks noGrp="1"/>
          </p:cNvSpPr>
          <p:nvPr>
            <p:ph type="pic" sz="quarter" idx="22"/>
          </p:nvPr>
        </p:nvSpPr>
        <p:spPr>
          <a:xfrm>
            <a:off x="0" y="0"/>
            <a:ext cx="24377650" cy="13716000"/>
          </a:xfr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94197182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Big Background with image">
    <p:spTree>
      <p:nvGrpSpPr>
        <p:cNvPr id="1" name=""/>
        <p:cNvGrpSpPr/>
        <p:nvPr/>
      </p:nvGrpSpPr>
      <p:grpSpPr>
        <a:xfrm>
          <a:off x="0" y="0"/>
          <a:ext cx="0" cy="0"/>
          <a:chOff x="0" y="0"/>
          <a:chExt cx="0" cy="0"/>
        </a:xfrm>
      </p:grpSpPr>
      <p:sp>
        <p:nvSpPr>
          <p:cNvPr id="4" name="Picture Placeholder 13"/>
          <p:cNvSpPr>
            <a:spLocks noGrp="1"/>
          </p:cNvSpPr>
          <p:nvPr>
            <p:ph type="pic" sz="quarter" idx="22"/>
          </p:nvPr>
        </p:nvSpPr>
        <p:spPr>
          <a:xfrm>
            <a:off x="0" y="7850459"/>
            <a:ext cx="24377650" cy="5865541"/>
          </a:xfr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6947671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Picture Placeholder 13"/>
          <p:cNvSpPr>
            <a:spLocks noGrp="1"/>
          </p:cNvSpPr>
          <p:nvPr>
            <p:ph type="pic" sz="quarter" idx="22"/>
          </p:nvPr>
        </p:nvSpPr>
        <p:spPr>
          <a:xfrm>
            <a:off x="0" y="3657600"/>
            <a:ext cx="24377650" cy="6936059"/>
          </a:xfr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45076566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Welcome Message">
    <p:spTree>
      <p:nvGrpSpPr>
        <p:cNvPr id="1" name=""/>
        <p:cNvGrpSpPr/>
        <p:nvPr/>
      </p:nvGrpSpPr>
      <p:grpSpPr>
        <a:xfrm>
          <a:off x="0" y="0"/>
          <a:ext cx="0" cy="0"/>
          <a:chOff x="0" y="0"/>
          <a:chExt cx="0" cy="0"/>
        </a:xfrm>
      </p:grpSpPr>
      <p:sp>
        <p:nvSpPr>
          <p:cNvPr id="12" name="Picture Placeholder 2"/>
          <p:cNvSpPr>
            <a:spLocks noGrp="1"/>
          </p:cNvSpPr>
          <p:nvPr>
            <p:ph type="pic" sz="quarter" idx="14"/>
          </p:nvPr>
        </p:nvSpPr>
        <p:spPr>
          <a:xfrm>
            <a:off x="12228496" y="6858000"/>
            <a:ext cx="12188825" cy="6858000"/>
          </a:xfrm>
        </p:spPr>
        <p:txBody>
          <a:bodyPr>
            <a:normAutofit/>
          </a:bodyPr>
          <a:lstStyle>
            <a:lvl1pPr marL="0" indent="0">
              <a:buNone/>
              <a:defRPr sz="3998"/>
            </a:lvl1pPr>
          </a:lstStyle>
          <a:p>
            <a:endParaRPr lang="en-US"/>
          </a:p>
        </p:txBody>
      </p:sp>
      <p:sp>
        <p:nvSpPr>
          <p:cNvPr id="13" name="Picture Placeholder 2"/>
          <p:cNvSpPr>
            <a:spLocks noGrp="1"/>
          </p:cNvSpPr>
          <p:nvPr>
            <p:ph type="pic" sz="quarter" idx="13"/>
          </p:nvPr>
        </p:nvSpPr>
        <p:spPr>
          <a:xfrm>
            <a:off x="0" y="0"/>
            <a:ext cx="12188825" cy="6858000"/>
          </a:xfrm>
        </p:spPr>
        <p:txBody>
          <a:bodyPr>
            <a:normAutofit/>
          </a:bodyPr>
          <a:lstStyle>
            <a:lvl1pPr marL="0" indent="0">
              <a:buNone/>
              <a:defRPr sz="3998"/>
            </a:lvl1pPr>
          </a:lstStyle>
          <a:p>
            <a:endParaRPr lang="en-US"/>
          </a:p>
        </p:txBody>
      </p:sp>
    </p:spTree>
    <p:extLst>
      <p:ext uri="{BB962C8B-B14F-4D97-AF65-F5344CB8AC3E}">
        <p14:creationId xmlns:p14="http://schemas.microsoft.com/office/powerpoint/2010/main" val="1127505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7_Title Slide">
    <p:spTree>
      <p:nvGrpSpPr>
        <p:cNvPr id="1" name=""/>
        <p:cNvGrpSpPr/>
        <p:nvPr/>
      </p:nvGrpSpPr>
      <p:grpSpPr>
        <a:xfrm>
          <a:off x="0" y="0"/>
          <a:ext cx="0" cy="0"/>
          <a:chOff x="0" y="0"/>
          <a:chExt cx="0" cy="0"/>
        </a:xfrm>
      </p:grpSpPr>
      <p:sp>
        <p:nvSpPr>
          <p:cNvPr id="69" name="Picture Placeholder 2"/>
          <p:cNvSpPr>
            <a:spLocks noGrp="1" noChangeAspect="1"/>
          </p:cNvSpPr>
          <p:nvPr>
            <p:ph type="pic" sz="quarter" idx="25"/>
          </p:nvPr>
        </p:nvSpPr>
        <p:spPr>
          <a:xfrm>
            <a:off x="9034461" y="3408086"/>
            <a:ext cx="6133018" cy="3455083"/>
          </a:xfrm>
        </p:spPr>
        <p:txBody>
          <a:bodyPr anchor="t">
            <a:normAutofit/>
          </a:bodyPr>
          <a:lstStyle>
            <a:lvl1pPr marL="0" indent="0" algn="ctr">
              <a:buNone/>
              <a:defRPr sz="2199" b="1" i="0">
                <a:latin typeface="Montserrat Black" pitchFamily="2" charset="77"/>
                <a:ea typeface="Lato" charset="0"/>
                <a:cs typeface="Lato" charset="0"/>
              </a:defRPr>
            </a:lvl1pPr>
          </a:lstStyle>
          <a:p>
            <a:endParaRPr lang="id-ID" dirty="0"/>
          </a:p>
        </p:txBody>
      </p:sp>
      <p:sp>
        <p:nvSpPr>
          <p:cNvPr id="70" name="Picture Placeholder 2"/>
          <p:cNvSpPr>
            <a:spLocks noGrp="1" noChangeAspect="1"/>
          </p:cNvSpPr>
          <p:nvPr>
            <p:ph type="pic" sz="quarter" idx="26"/>
          </p:nvPr>
        </p:nvSpPr>
        <p:spPr>
          <a:xfrm>
            <a:off x="13710273" y="6784925"/>
            <a:ext cx="857450" cy="1471470"/>
          </a:xfrm>
        </p:spPr>
        <p:txBody>
          <a:bodyPr anchor="t">
            <a:normAutofit/>
          </a:bodyPr>
          <a:lstStyle>
            <a:lvl1pPr marL="0" indent="0" algn="ctr">
              <a:buNone/>
              <a:defRPr sz="1000" b="1" i="0">
                <a:latin typeface="Montserrat Black" pitchFamily="2" charset="77"/>
                <a:ea typeface="Lato" charset="0"/>
                <a:cs typeface="Lato" charset="0"/>
              </a:defRPr>
            </a:lvl1pPr>
          </a:lstStyle>
          <a:p>
            <a:endParaRPr lang="id-ID" dirty="0"/>
          </a:p>
        </p:txBody>
      </p:sp>
      <p:sp>
        <p:nvSpPr>
          <p:cNvPr id="71" name="Picture Placeholder 2"/>
          <p:cNvSpPr>
            <a:spLocks noGrp="1" noChangeAspect="1"/>
          </p:cNvSpPr>
          <p:nvPr>
            <p:ph type="pic" sz="quarter" idx="27"/>
          </p:nvPr>
        </p:nvSpPr>
        <p:spPr>
          <a:xfrm>
            <a:off x="6774138" y="5755975"/>
            <a:ext cx="3913692" cy="2467394"/>
          </a:xfrm>
        </p:spPr>
        <p:txBody>
          <a:bodyPr anchor="t">
            <a:normAutofit/>
          </a:bodyPr>
          <a:lstStyle>
            <a:lvl1pPr marL="0" indent="0" algn="ctr">
              <a:buNone/>
              <a:defRPr sz="2199" b="1" i="0">
                <a:latin typeface="Montserrat Black" pitchFamily="2" charset="77"/>
                <a:ea typeface="Lato" charset="0"/>
                <a:cs typeface="Lato" charset="0"/>
              </a:defRPr>
            </a:lvl1pPr>
          </a:lstStyle>
          <a:p>
            <a:endParaRPr lang="id-ID" dirty="0"/>
          </a:p>
        </p:txBody>
      </p:sp>
      <p:sp>
        <p:nvSpPr>
          <p:cNvPr id="72" name="Picture Placeholder 2"/>
          <p:cNvSpPr>
            <a:spLocks noGrp="1" noChangeAspect="1"/>
          </p:cNvSpPr>
          <p:nvPr>
            <p:ph type="pic" sz="quarter" idx="28"/>
          </p:nvPr>
        </p:nvSpPr>
        <p:spPr>
          <a:xfrm>
            <a:off x="14892269" y="5644186"/>
            <a:ext cx="1975566" cy="2601484"/>
          </a:xfrm>
        </p:spPr>
        <p:txBody>
          <a:bodyPr anchor="t">
            <a:normAutofit/>
          </a:bodyPr>
          <a:lstStyle>
            <a:lvl1pPr marL="0" indent="0" algn="ctr">
              <a:buNone/>
              <a:defRPr sz="2199" b="1" i="0">
                <a:latin typeface="Montserrat Black" pitchFamily="2" charset="77"/>
                <a:ea typeface="Lato" charset="0"/>
                <a:cs typeface="Lato" charset="0"/>
              </a:defRPr>
            </a:lvl1pPr>
          </a:lstStyle>
          <a:p>
            <a:endParaRPr lang="id-ID" dirty="0"/>
          </a:p>
        </p:txBody>
      </p:sp>
    </p:spTree>
    <p:extLst>
      <p:ext uri="{BB962C8B-B14F-4D97-AF65-F5344CB8AC3E}">
        <p14:creationId xmlns:p14="http://schemas.microsoft.com/office/powerpoint/2010/main" val="1160144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Laptop_Mockup">
    <p:spTree>
      <p:nvGrpSpPr>
        <p:cNvPr id="1" name=""/>
        <p:cNvGrpSpPr/>
        <p:nvPr/>
      </p:nvGrpSpPr>
      <p:grpSpPr>
        <a:xfrm>
          <a:off x="0" y="0"/>
          <a:ext cx="0" cy="0"/>
          <a:chOff x="0" y="0"/>
          <a:chExt cx="0" cy="0"/>
        </a:xfrm>
      </p:grpSpPr>
      <p:sp>
        <p:nvSpPr>
          <p:cNvPr id="6" name="Picture Placeholder 2"/>
          <p:cNvSpPr>
            <a:spLocks noGrp="1"/>
          </p:cNvSpPr>
          <p:nvPr>
            <p:ph type="pic" sz="quarter" idx="26"/>
          </p:nvPr>
        </p:nvSpPr>
        <p:spPr>
          <a:xfrm>
            <a:off x="13368650" y="4724528"/>
            <a:ext cx="8366760" cy="5257800"/>
          </a:xfrm>
        </p:spPr>
        <p:txBody>
          <a:bodyPr anchor="t">
            <a:normAutofit/>
          </a:bodyPr>
          <a:lstStyle>
            <a:lvl1pPr marL="0" indent="0" algn="ctr">
              <a:buNone/>
              <a:defRPr sz="2199" b="1" i="0">
                <a:latin typeface="Montserrat Black" pitchFamily="2" charset="77"/>
                <a:ea typeface="Lato" charset="0"/>
                <a:cs typeface="Lato" charset="0"/>
              </a:defRPr>
            </a:lvl1pPr>
          </a:lstStyle>
          <a:p>
            <a:endParaRPr lang="id-ID" dirty="0"/>
          </a:p>
        </p:txBody>
      </p:sp>
    </p:spTree>
    <p:extLst>
      <p:ext uri="{BB962C8B-B14F-4D97-AF65-F5344CB8AC3E}">
        <p14:creationId xmlns:p14="http://schemas.microsoft.com/office/powerpoint/2010/main" val="668219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4_General Slide">
    <p:spTree>
      <p:nvGrpSpPr>
        <p:cNvPr id="1" name=""/>
        <p:cNvGrpSpPr/>
        <p:nvPr/>
      </p:nvGrpSpPr>
      <p:grpSpPr>
        <a:xfrm>
          <a:off x="0" y="0"/>
          <a:ext cx="0" cy="0"/>
          <a:chOff x="0" y="0"/>
          <a:chExt cx="0" cy="0"/>
        </a:xfrm>
      </p:grpSpPr>
      <p:sp>
        <p:nvSpPr>
          <p:cNvPr id="15" name="Picture Placeholder 13"/>
          <p:cNvSpPr>
            <a:spLocks noGrp="1"/>
          </p:cNvSpPr>
          <p:nvPr>
            <p:ph type="pic" sz="quarter" idx="57"/>
          </p:nvPr>
        </p:nvSpPr>
        <p:spPr>
          <a:xfrm>
            <a:off x="20295413" y="5596128"/>
            <a:ext cx="4082237"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6" name="Picture Placeholder 13"/>
          <p:cNvSpPr>
            <a:spLocks noGrp="1"/>
          </p:cNvSpPr>
          <p:nvPr>
            <p:ph type="pic" sz="quarter" idx="58"/>
          </p:nvPr>
        </p:nvSpPr>
        <p:spPr>
          <a:xfrm>
            <a:off x="16235478" y="5596128"/>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7" name="Picture Placeholder 13"/>
          <p:cNvSpPr>
            <a:spLocks noGrp="1"/>
          </p:cNvSpPr>
          <p:nvPr>
            <p:ph type="pic" sz="quarter" idx="59"/>
          </p:nvPr>
        </p:nvSpPr>
        <p:spPr>
          <a:xfrm>
            <a:off x="4050919" y="5596128"/>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8" name="Picture Placeholder 13"/>
          <p:cNvSpPr>
            <a:spLocks noGrp="1"/>
          </p:cNvSpPr>
          <p:nvPr>
            <p:ph type="pic" sz="quarter" idx="60"/>
          </p:nvPr>
        </p:nvSpPr>
        <p:spPr>
          <a:xfrm>
            <a:off x="-9016" y="5596128"/>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9" name="Picture Placeholder 13"/>
          <p:cNvSpPr>
            <a:spLocks noGrp="1"/>
          </p:cNvSpPr>
          <p:nvPr>
            <p:ph type="pic" sz="quarter" idx="61"/>
          </p:nvPr>
        </p:nvSpPr>
        <p:spPr>
          <a:xfrm>
            <a:off x="12170789" y="5596128"/>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20" name="Picture Placeholder 13"/>
          <p:cNvSpPr>
            <a:spLocks noGrp="1"/>
          </p:cNvSpPr>
          <p:nvPr>
            <p:ph type="pic" sz="quarter" idx="62"/>
          </p:nvPr>
        </p:nvSpPr>
        <p:spPr>
          <a:xfrm>
            <a:off x="8110854" y="5596128"/>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8" name="Picture Placeholder 13"/>
          <p:cNvSpPr>
            <a:spLocks noGrp="1"/>
          </p:cNvSpPr>
          <p:nvPr>
            <p:ph type="pic" sz="quarter" idx="63"/>
          </p:nvPr>
        </p:nvSpPr>
        <p:spPr>
          <a:xfrm>
            <a:off x="20295413" y="9656064"/>
            <a:ext cx="4082237"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9" name="Picture Placeholder 13"/>
          <p:cNvSpPr>
            <a:spLocks noGrp="1"/>
          </p:cNvSpPr>
          <p:nvPr>
            <p:ph type="pic" sz="quarter" idx="64"/>
          </p:nvPr>
        </p:nvSpPr>
        <p:spPr>
          <a:xfrm>
            <a:off x="16235478" y="9656064"/>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0" name="Picture Placeholder 13"/>
          <p:cNvSpPr>
            <a:spLocks noGrp="1"/>
          </p:cNvSpPr>
          <p:nvPr>
            <p:ph type="pic" sz="quarter" idx="65"/>
          </p:nvPr>
        </p:nvSpPr>
        <p:spPr>
          <a:xfrm>
            <a:off x="4050919" y="9656064"/>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1" name="Picture Placeholder 13"/>
          <p:cNvSpPr>
            <a:spLocks noGrp="1"/>
          </p:cNvSpPr>
          <p:nvPr>
            <p:ph type="pic" sz="quarter" idx="66"/>
          </p:nvPr>
        </p:nvSpPr>
        <p:spPr>
          <a:xfrm>
            <a:off x="-9016" y="9656064"/>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2" name="Picture Placeholder 13"/>
          <p:cNvSpPr>
            <a:spLocks noGrp="1"/>
          </p:cNvSpPr>
          <p:nvPr>
            <p:ph type="pic" sz="quarter" idx="67"/>
          </p:nvPr>
        </p:nvSpPr>
        <p:spPr>
          <a:xfrm>
            <a:off x="12170789" y="9656064"/>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3" name="Picture Placeholder 13"/>
          <p:cNvSpPr>
            <a:spLocks noGrp="1"/>
          </p:cNvSpPr>
          <p:nvPr>
            <p:ph type="pic" sz="quarter" idx="68"/>
          </p:nvPr>
        </p:nvSpPr>
        <p:spPr>
          <a:xfrm>
            <a:off x="8110854" y="9656064"/>
            <a:ext cx="4059935" cy="405993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152749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Master-Placeholder">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4680635" y="0"/>
            <a:ext cx="9697015" cy="13716000"/>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417515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Rectangle 15"/>
          <p:cNvSpPr/>
          <p:nvPr userDrawn="1"/>
        </p:nvSpPr>
        <p:spPr>
          <a:xfrm>
            <a:off x="22612478" y="644154"/>
            <a:ext cx="782782" cy="8309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5964" y="12712701"/>
            <a:ext cx="5484971" cy="730250"/>
          </a:xfrm>
          <a:prstGeom prst="rect">
            <a:avLst/>
          </a:prstGeom>
        </p:spPr>
        <p:txBody>
          <a:bodyPr vert="horz" lIns="91440" tIns="45720" rIns="91440" bIns="45720" rtlCol="0" anchor="ctr"/>
          <a:lstStyle>
            <a:lvl1pPr algn="l">
              <a:defRPr sz="2399" b="0" i="0">
                <a:solidFill>
                  <a:schemeClr val="tx1">
                    <a:tint val="75000"/>
                  </a:schemeClr>
                </a:solidFill>
                <a:latin typeface="Source Sans Pro Regular" charset="0"/>
              </a:defRPr>
            </a:lvl1pPr>
          </a:lstStyle>
          <a:p>
            <a:fld id="{C764DE79-268F-4C1A-8933-263129D2AF90}" type="datetimeFigureOut">
              <a:rPr lang="en-US" smtClean="0"/>
              <a:pPr/>
              <a:t>3/21/18</a:t>
            </a:fld>
            <a:endParaRPr lang="en-US" dirty="0"/>
          </a:p>
        </p:txBody>
      </p:sp>
      <p:sp>
        <p:nvSpPr>
          <p:cNvPr id="5" name="Footer Placeholder 4"/>
          <p:cNvSpPr>
            <a:spLocks noGrp="1"/>
          </p:cNvSpPr>
          <p:nvPr>
            <p:ph type="ftr" sz="quarter" idx="3"/>
          </p:nvPr>
        </p:nvSpPr>
        <p:spPr>
          <a:xfrm>
            <a:off x="8075097" y="12712701"/>
            <a:ext cx="8227457" cy="730250"/>
          </a:xfrm>
          <a:prstGeom prst="rect">
            <a:avLst/>
          </a:prstGeom>
        </p:spPr>
        <p:txBody>
          <a:bodyPr vert="horz" lIns="91440" tIns="45720" rIns="91440" bIns="45720" rtlCol="0" anchor="ctr"/>
          <a:lstStyle>
            <a:lvl1pPr algn="ctr">
              <a:defRPr sz="2399" b="0" i="0">
                <a:solidFill>
                  <a:schemeClr val="tx1">
                    <a:tint val="75000"/>
                  </a:schemeClr>
                </a:solidFill>
                <a:latin typeface="Source Sans Pro Regular" charset="0"/>
              </a:defRPr>
            </a:lvl1pPr>
          </a:lstStyle>
          <a:p>
            <a:endParaRPr lang="en-US" dirty="0"/>
          </a:p>
        </p:txBody>
      </p:sp>
      <p:sp>
        <p:nvSpPr>
          <p:cNvPr id="6" name="Slide Number Placeholder 5"/>
          <p:cNvSpPr>
            <a:spLocks noGrp="1"/>
          </p:cNvSpPr>
          <p:nvPr>
            <p:ph type="sldNum" sz="quarter" idx="4"/>
          </p:nvPr>
        </p:nvSpPr>
        <p:spPr>
          <a:xfrm>
            <a:off x="17216715" y="12712701"/>
            <a:ext cx="5484971" cy="730250"/>
          </a:xfrm>
          <a:prstGeom prst="rect">
            <a:avLst/>
          </a:prstGeom>
        </p:spPr>
        <p:txBody>
          <a:bodyPr vert="horz" lIns="91440" tIns="45720" rIns="91440" bIns="45720" rtlCol="0" anchor="ctr"/>
          <a:lstStyle>
            <a:lvl1pPr algn="r">
              <a:defRPr sz="2399" b="0" i="0">
                <a:solidFill>
                  <a:schemeClr val="tx1">
                    <a:tint val="75000"/>
                  </a:schemeClr>
                </a:solidFill>
                <a:latin typeface="Source Sans Pro Regular" charset="0"/>
              </a:defRPr>
            </a:lvl1pPr>
          </a:lstStyle>
          <a:p>
            <a:fld id="{48F63A3B-78C7-47BE-AE5E-E10140E04643}" type="slidenum">
              <a:rPr lang="en-US" smtClean="0"/>
              <a:pPr/>
              <a:t>‹#›</a:t>
            </a:fld>
            <a:endParaRPr lang="en-US" dirty="0"/>
          </a:p>
        </p:txBody>
      </p:sp>
      <p:sp>
        <p:nvSpPr>
          <p:cNvPr id="10" name="Rectangle 1"/>
          <p:cNvSpPr>
            <a:spLocks/>
          </p:cNvSpPr>
          <p:nvPr userDrawn="1"/>
        </p:nvSpPr>
        <p:spPr bwMode="auto">
          <a:xfrm>
            <a:off x="18525443" y="12849033"/>
            <a:ext cx="4243149"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r"/>
            <a:r>
              <a:rPr lang="en-US" sz="2400" b="1" spc="150" dirty="0">
                <a:solidFill>
                  <a:schemeClr val="bg1">
                    <a:lumMod val="85000"/>
                  </a:schemeClr>
                </a:solidFill>
                <a:latin typeface="Source Sans Pro"/>
                <a:ea typeface="ＭＳ Ｐゴシック" charset="0"/>
                <a:cs typeface="Source Sans Pro"/>
                <a:sym typeface="Bebas Neue" charset="0"/>
              </a:rPr>
              <a:t>WWW.POWERPOINTIFY.COM</a:t>
            </a:r>
            <a:endParaRPr lang="en-US" sz="2400" b="0" i="0" spc="150" dirty="0">
              <a:solidFill>
                <a:schemeClr val="bg1">
                  <a:lumMod val="85000"/>
                </a:schemeClr>
              </a:solidFill>
              <a:latin typeface="Source Sans Pro Light" charset="0"/>
              <a:ea typeface="Source Sans Pro Light" charset="0"/>
              <a:cs typeface="Source Sans Pro Light" charset="0"/>
              <a:sym typeface="Bebas Neue" charset="0"/>
            </a:endParaRPr>
          </a:p>
        </p:txBody>
      </p:sp>
      <p:sp>
        <p:nvSpPr>
          <p:cNvPr id="11" name="Rectangle 10"/>
          <p:cNvSpPr>
            <a:spLocks/>
          </p:cNvSpPr>
          <p:nvPr userDrawn="1"/>
        </p:nvSpPr>
        <p:spPr bwMode="auto">
          <a:xfrm>
            <a:off x="1698266" y="12849033"/>
            <a:ext cx="1120500"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l"/>
            <a:r>
              <a:rPr lang="en-US" sz="2400" b="1" i="0" spc="350" baseline="0" dirty="0">
                <a:solidFill>
                  <a:schemeClr val="accent1"/>
                </a:solidFill>
                <a:latin typeface="Source Sans Pro Black" panose="020B0503030403020204" pitchFamily="34" charset="0"/>
                <a:ea typeface="Source Sans Pro Black" panose="020B0503030403020204" pitchFamily="34" charset="0"/>
                <a:cs typeface="Source Sans Pro"/>
                <a:sym typeface="Bebas Neue" charset="0"/>
              </a:rPr>
              <a:t>MINTA</a:t>
            </a:r>
            <a:endParaRPr lang="en-US" sz="2400" b="1" i="0" spc="350" baseline="0" dirty="0">
              <a:solidFill>
                <a:schemeClr val="accent1"/>
              </a:solidFill>
              <a:latin typeface="Source Sans Pro Black" panose="020B0503030403020204" pitchFamily="34" charset="0"/>
              <a:ea typeface="Source Sans Pro Black" panose="020B0503030403020204" pitchFamily="34" charset="0"/>
              <a:cs typeface="Source Sans Pro Light" charset="0"/>
              <a:sym typeface="Bebas Neue" charset="0"/>
            </a:endParaRPr>
          </a:p>
        </p:txBody>
      </p:sp>
      <p:sp>
        <p:nvSpPr>
          <p:cNvPr id="12" name="TextBox 11"/>
          <p:cNvSpPr txBox="1"/>
          <p:nvPr userDrawn="1"/>
        </p:nvSpPr>
        <p:spPr>
          <a:xfrm>
            <a:off x="22667175" y="799387"/>
            <a:ext cx="651387" cy="523184"/>
          </a:xfrm>
          <a:prstGeom prst="rect">
            <a:avLst/>
          </a:prstGeom>
          <a:noFill/>
        </p:spPr>
        <p:txBody>
          <a:bodyPr wrap="none" lIns="182843" tIns="91422" rIns="182843" bIns="91422" rtlCol="0">
            <a:spAutoFit/>
          </a:bodyPr>
          <a:lstStyle/>
          <a:p>
            <a:pPr algn="ctr"/>
            <a:fld id="{260E2A6B-A809-4840-BF14-8648BC0BDF87}" type="slidenum">
              <a:rPr lang="id-ID" sz="2200" b="0" i="0" smtClean="0">
                <a:solidFill>
                  <a:schemeClr val="bg1"/>
                </a:solidFill>
                <a:latin typeface="Source Sans Pro Light" charset="0"/>
                <a:ea typeface="Source Sans Pro Light" charset="0"/>
                <a:cs typeface="Source Sans Pro Light" charset="0"/>
              </a:rPr>
              <a:pPr algn="ctr"/>
              <a:t>‹#›</a:t>
            </a:fld>
            <a:endParaRPr lang="id-ID" sz="2200" b="0" i="0" dirty="0">
              <a:solidFill>
                <a:schemeClr val="bg1"/>
              </a:solidFill>
              <a:latin typeface="Source Sans Pro Light" charset="0"/>
              <a:ea typeface="Source Sans Pro Light" charset="0"/>
              <a:cs typeface="Source Sans Pro Light" charset="0"/>
            </a:endParaRPr>
          </a:p>
        </p:txBody>
      </p:sp>
    </p:spTree>
    <p:extLst>
      <p:ext uri="{BB962C8B-B14F-4D97-AF65-F5344CB8AC3E}">
        <p14:creationId xmlns:p14="http://schemas.microsoft.com/office/powerpoint/2010/main" val="984762260"/>
      </p:ext>
    </p:extLst>
  </p:cSld>
  <p:clrMap bg1="lt1" tx1="dk1" bg2="lt2" tx2="dk2" accent1="accent1" accent2="accent2" accent3="accent3" accent4="accent4" accent5="accent5" accent6="accent6" hlink="hlink" folHlink="folHlink"/>
  <p:sldLayoutIdLst>
    <p:sldLayoutId id="2147483979" r:id="rId1"/>
    <p:sldLayoutId id="2147483978" r:id="rId2"/>
    <p:sldLayoutId id="2147484034" r:id="rId3"/>
    <p:sldLayoutId id="2147484016" r:id="rId4"/>
    <p:sldLayoutId id="2147484018" r:id="rId5"/>
    <p:sldLayoutId id="2147484023" r:id="rId6"/>
    <p:sldLayoutId id="2147484025" r:id="rId7"/>
    <p:sldLayoutId id="2147484037" r:id="rId8"/>
    <p:sldLayoutId id="2147484051" r:id="rId9"/>
    <p:sldLayoutId id="2147484056" r:id="rId10"/>
  </p:sldLayoutIdLst>
  <p:hf hdr="0" ftr="0" dt="0"/>
  <p:txStyles>
    <p:titleStyle>
      <a:lvl1pPr algn="l" defTabSz="1828343" rtl="0" eaLnBrk="1" latinLnBrk="0" hangingPunct="1">
        <a:lnSpc>
          <a:spcPct val="90000"/>
        </a:lnSpc>
        <a:spcBef>
          <a:spcPct val="0"/>
        </a:spcBef>
        <a:buNone/>
        <a:defRPr sz="8798" b="0" i="0" kern="1200">
          <a:solidFill>
            <a:schemeClr val="tx1"/>
          </a:solidFill>
          <a:latin typeface="Lato Light" charset="0"/>
          <a:ea typeface="Lato Light" charset="0"/>
          <a:cs typeface="Lato Light" charset="0"/>
        </a:defRPr>
      </a:lvl1pPr>
    </p:titleStyle>
    <p:bodyStyle>
      <a:lvl1pPr marL="457086" indent="-457086" algn="l" defTabSz="1828343" rtl="0" eaLnBrk="1" latinLnBrk="0" hangingPunct="1">
        <a:lnSpc>
          <a:spcPct val="90000"/>
        </a:lnSpc>
        <a:spcBef>
          <a:spcPts val="2000"/>
        </a:spcBef>
        <a:buFont typeface="Arial" panose="020B0604020202020204" pitchFamily="34" charset="0"/>
        <a:buChar char="•"/>
        <a:defRPr sz="5599" b="0" i="0" kern="1200">
          <a:solidFill>
            <a:schemeClr val="tx1"/>
          </a:solidFill>
          <a:latin typeface="Lato Light" charset="0"/>
          <a:ea typeface="Lato Light" charset="0"/>
          <a:cs typeface="Lato Light" charset="0"/>
        </a:defRPr>
      </a:lvl1pPr>
      <a:lvl2pPr marL="1371257" indent="-457086" algn="l" defTabSz="1828343" rtl="0" eaLnBrk="1" latinLnBrk="0" hangingPunct="1">
        <a:lnSpc>
          <a:spcPct val="90000"/>
        </a:lnSpc>
        <a:spcBef>
          <a:spcPts val="1000"/>
        </a:spcBef>
        <a:buFont typeface="Arial" panose="020B0604020202020204" pitchFamily="34" charset="0"/>
        <a:buChar char="•"/>
        <a:defRPr sz="4799" b="0" i="0" kern="1200">
          <a:solidFill>
            <a:schemeClr val="tx1"/>
          </a:solidFill>
          <a:latin typeface="Lato Light" charset="0"/>
          <a:ea typeface="Lato Light" charset="0"/>
          <a:cs typeface="Lato Light" charset="0"/>
        </a:defRPr>
      </a:lvl2pPr>
      <a:lvl3pPr marL="2285429" indent="-457086" algn="l" defTabSz="1828343" rtl="0" eaLnBrk="1" latinLnBrk="0" hangingPunct="1">
        <a:lnSpc>
          <a:spcPct val="90000"/>
        </a:lnSpc>
        <a:spcBef>
          <a:spcPts val="1000"/>
        </a:spcBef>
        <a:buFont typeface="Arial" panose="020B0604020202020204" pitchFamily="34" charset="0"/>
        <a:buChar char="•"/>
        <a:defRPr sz="3999" b="0" i="0" kern="1200">
          <a:solidFill>
            <a:schemeClr val="tx1"/>
          </a:solidFill>
          <a:latin typeface="Lato Light" charset="0"/>
          <a:ea typeface="Lato Light" charset="0"/>
          <a:cs typeface="Lato Light" charset="0"/>
        </a:defRPr>
      </a:lvl3pPr>
      <a:lvl4pPr marL="3199600" indent="-457086" algn="l" defTabSz="1828343" rtl="0" eaLnBrk="1" latinLnBrk="0" hangingPunct="1">
        <a:lnSpc>
          <a:spcPct val="90000"/>
        </a:lnSpc>
        <a:spcBef>
          <a:spcPts val="1000"/>
        </a:spcBef>
        <a:buFont typeface="Arial" panose="020B0604020202020204" pitchFamily="34" charset="0"/>
        <a:buChar char="•"/>
        <a:defRPr sz="3599" b="0" i="0" kern="1200">
          <a:solidFill>
            <a:schemeClr val="tx1"/>
          </a:solidFill>
          <a:latin typeface="Lato Light" charset="0"/>
          <a:ea typeface="Lato Light" charset="0"/>
          <a:cs typeface="Lato Light" charset="0"/>
        </a:defRPr>
      </a:lvl4pPr>
      <a:lvl5pPr marL="4113771" indent="-457086" algn="l" defTabSz="1828343" rtl="0" eaLnBrk="1" latinLnBrk="0" hangingPunct="1">
        <a:lnSpc>
          <a:spcPct val="90000"/>
        </a:lnSpc>
        <a:spcBef>
          <a:spcPts val="1000"/>
        </a:spcBef>
        <a:buFont typeface="Arial" panose="020B0604020202020204" pitchFamily="34" charset="0"/>
        <a:buChar char="•"/>
        <a:defRPr sz="3599" b="0" i="0" kern="1200">
          <a:solidFill>
            <a:schemeClr val="tx1"/>
          </a:solidFill>
          <a:latin typeface="Lato Light" charset="0"/>
          <a:ea typeface="Lato Light" charset="0"/>
          <a:cs typeface="Lato Light" charset="0"/>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15.jpeg"/><Relationship Id="rId13" Type="http://schemas.openxmlformats.org/officeDocument/2006/relationships/image" Target="../media/image20.jpeg"/><Relationship Id="rId3" Type="http://schemas.openxmlformats.org/officeDocument/2006/relationships/image" Target="../media/image10.jpeg"/><Relationship Id="rId7" Type="http://schemas.openxmlformats.org/officeDocument/2006/relationships/image" Target="../media/image14.jpeg"/><Relationship Id="rId12" Type="http://schemas.openxmlformats.org/officeDocument/2006/relationships/image" Target="../media/image19.jpe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13.jpeg"/><Relationship Id="rId11" Type="http://schemas.openxmlformats.org/officeDocument/2006/relationships/image" Target="../media/image18.jpeg"/><Relationship Id="rId5" Type="http://schemas.openxmlformats.org/officeDocument/2006/relationships/image" Target="../media/image12.jpeg"/><Relationship Id="rId10" Type="http://schemas.openxmlformats.org/officeDocument/2006/relationships/image" Target="../media/image17.jpeg"/><Relationship Id="rId4" Type="http://schemas.openxmlformats.org/officeDocument/2006/relationships/image" Target="../media/image11.jpeg"/><Relationship Id="rId9" Type="http://schemas.openxmlformats.org/officeDocument/2006/relationships/image" Target="../media/image16.jpeg"/><Relationship Id="rId14" Type="http://schemas.openxmlformats.org/officeDocument/2006/relationships/image" Target="../media/image21.jpe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xml"/><Relationship Id="rId5" Type="http://schemas.openxmlformats.org/officeDocument/2006/relationships/chart" Target="../charts/chart4.xml"/><Relationship Id="rId4" Type="http://schemas.openxmlformats.org/officeDocument/2006/relationships/chart" Target="../charts/char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7EA8FC66-E66F-A548-8C09-A33531872895}"/>
              </a:ext>
            </a:extLst>
          </p:cNvPr>
          <p:cNvPicPr>
            <a:picLocks noGrp="1" noChangeAspect="1"/>
          </p:cNvPicPr>
          <p:nvPr>
            <p:ph type="pic" sz="quarter" idx="22"/>
          </p:nvPr>
        </p:nvPicPr>
        <p:blipFill>
          <a:blip r:embed="rId2" cstate="screen">
            <a:extLst>
              <a:ext uri="{28A0092B-C50C-407E-A947-70E740481C1C}">
                <a14:useLocalDpi xmlns:a14="http://schemas.microsoft.com/office/drawing/2010/main"/>
              </a:ext>
            </a:extLst>
          </a:blip>
          <a:srcRect/>
          <a:stretch>
            <a:fillRect/>
          </a:stretch>
        </p:blipFill>
        <p:spPr/>
      </p:pic>
      <p:sp>
        <p:nvSpPr>
          <p:cNvPr id="22" name="Rectangle 21"/>
          <p:cNvSpPr/>
          <p:nvPr/>
        </p:nvSpPr>
        <p:spPr>
          <a:xfrm>
            <a:off x="-10430" y="0"/>
            <a:ext cx="24388080" cy="13716000"/>
          </a:xfrm>
          <a:prstGeom prst="rect">
            <a:avLst/>
          </a:prstGeom>
          <a:gradFill flip="none" rotWithShape="1">
            <a:gsLst>
              <a:gs pos="0">
                <a:schemeClr val="accent1">
                  <a:alpha val="77000"/>
                </a:schemeClr>
              </a:gs>
              <a:gs pos="100000">
                <a:schemeClr val="accent3">
                  <a:lumMod val="50000"/>
                  <a:alpha val="89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E1029A8F-BEE3-A743-8EE3-4302B742BA35}"/>
              </a:ext>
            </a:extLst>
          </p:cNvPr>
          <p:cNvSpPr txBox="1"/>
          <p:nvPr/>
        </p:nvSpPr>
        <p:spPr>
          <a:xfrm>
            <a:off x="9247783" y="8194834"/>
            <a:ext cx="5940729" cy="415563"/>
          </a:xfrm>
          <a:prstGeom prst="rect">
            <a:avLst/>
          </a:prstGeom>
          <a:noFill/>
        </p:spPr>
        <p:txBody>
          <a:bodyPr wrap="none" lIns="0" tIns="0" rIns="0" bIns="0" rtlCol="0">
            <a:spAutoFit/>
          </a:bodyPr>
          <a:lstStyle/>
          <a:p>
            <a:pPr algn="ctr">
              <a:lnSpc>
                <a:spcPts val="3733"/>
              </a:lnSpc>
              <a:spcAft>
                <a:spcPts val="3199"/>
              </a:spcAft>
            </a:pPr>
            <a:r>
              <a:rPr lang="en-US" sz="2400" spc="600" dirty="0">
                <a:solidFill>
                  <a:schemeClr val="bg1"/>
                </a:solidFill>
                <a:latin typeface="Montserrat" pitchFamily="2" charset="77"/>
                <a:ea typeface="Lato" charset="0"/>
                <a:cs typeface="Lato" charset="0"/>
              </a:rPr>
              <a:t>PRESENTATION TEMPLATE</a:t>
            </a:r>
          </a:p>
        </p:txBody>
      </p:sp>
      <p:sp>
        <p:nvSpPr>
          <p:cNvPr id="9" name="TextBox 8">
            <a:extLst>
              <a:ext uri="{FF2B5EF4-FFF2-40B4-BE49-F238E27FC236}">
                <a16:creationId xmlns:a16="http://schemas.microsoft.com/office/drawing/2014/main" id="{6EDA15BC-C5F3-5E4B-82E6-49E7F479A83F}"/>
              </a:ext>
            </a:extLst>
          </p:cNvPr>
          <p:cNvSpPr txBox="1"/>
          <p:nvPr/>
        </p:nvSpPr>
        <p:spPr>
          <a:xfrm>
            <a:off x="7142880" y="5461253"/>
            <a:ext cx="10150536" cy="2708434"/>
          </a:xfrm>
          <a:prstGeom prst="rect">
            <a:avLst/>
          </a:prstGeom>
          <a:noFill/>
        </p:spPr>
        <p:txBody>
          <a:bodyPr wrap="none" rtlCol="0">
            <a:spAutoFit/>
          </a:bodyPr>
          <a:lstStyle/>
          <a:p>
            <a:pPr algn="ctr"/>
            <a:r>
              <a:rPr lang="en-US" sz="17000" b="1" spc="4000" dirty="0">
                <a:solidFill>
                  <a:schemeClr val="bg1"/>
                </a:solidFill>
                <a:latin typeface="Montserrat" pitchFamily="2" charset="77"/>
              </a:rPr>
              <a:t>MINTA</a:t>
            </a:r>
          </a:p>
        </p:txBody>
      </p:sp>
    </p:spTree>
    <p:extLst>
      <p:ext uri="{BB962C8B-B14F-4D97-AF65-F5344CB8AC3E}">
        <p14:creationId xmlns:p14="http://schemas.microsoft.com/office/powerpoint/2010/main" val="7998861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398"/>
          <p:cNvSpPr/>
          <p:nvPr/>
        </p:nvSpPr>
        <p:spPr>
          <a:xfrm>
            <a:off x="10390202" y="2953214"/>
            <a:ext cx="3600423" cy="1204024"/>
          </a:xfrm>
          <a:prstGeom prst="roundRect">
            <a:avLst>
              <a:gd name="adj" fmla="val 0"/>
            </a:avLst>
          </a:prstGeom>
          <a:solidFill>
            <a:schemeClr val="accent1"/>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defTabSz="584200">
              <a:lnSpc>
                <a:spcPct val="100000"/>
              </a:lnSpc>
              <a:spcBef>
                <a:spcPts val="0"/>
              </a:spcBef>
              <a:defRPr sz="2500" cap="all">
                <a:solidFill>
                  <a:srgbClr val="FFFFFF"/>
                </a:solidFill>
                <a:latin typeface="Helvetica Neue Light"/>
                <a:ea typeface="Helvetica Neue Light"/>
                <a:cs typeface="Helvetica Neue Light"/>
                <a:sym typeface="Helvetica Neue Light"/>
              </a:defRPr>
            </a:lvl1pPr>
          </a:lstStyle>
          <a:p>
            <a:pPr algn="ctr"/>
            <a:r>
              <a:rPr lang="en-US" sz="4400" b="1" dirty="0">
                <a:latin typeface="Montserrat Black" pitchFamily="2" charset="77"/>
                <a:ea typeface="Lato" charset="0"/>
                <a:cs typeface="Lato" charset="0"/>
              </a:rPr>
              <a:t>CEO</a:t>
            </a:r>
            <a:endParaRPr sz="4400" b="1" dirty="0">
              <a:latin typeface="Montserrat Black" pitchFamily="2" charset="77"/>
              <a:ea typeface="Lato" charset="0"/>
              <a:cs typeface="Lato" charset="0"/>
            </a:endParaRPr>
          </a:p>
        </p:txBody>
      </p:sp>
      <p:sp>
        <p:nvSpPr>
          <p:cNvPr id="123" name="Shape 1399"/>
          <p:cNvSpPr/>
          <p:nvPr/>
        </p:nvSpPr>
        <p:spPr>
          <a:xfrm>
            <a:off x="5516897" y="6276791"/>
            <a:ext cx="3600423" cy="1204026"/>
          </a:xfrm>
          <a:prstGeom prst="roundRect">
            <a:avLst>
              <a:gd name="adj" fmla="val 0"/>
            </a:avLst>
          </a:prstGeom>
          <a:solidFill>
            <a:schemeClr val="accent2"/>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en-US" sz="2800" b="1" dirty="0">
                <a:latin typeface="Montserrat Black" pitchFamily="2" charset="77"/>
                <a:ea typeface="Lato" charset="0"/>
                <a:cs typeface="Lato" charset="0"/>
              </a:rPr>
              <a:t>PRESIDENT 1</a:t>
            </a:r>
            <a:endParaRPr sz="2800" b="1" dirty="0">
              <a:latin typeface="Montserrat Black" pitchFamily="2" charset="77"/>
              <a:ea typeface="Lato" charset="0"/>
              <a:cs typeface="Lato" charset="0"/>
            </a:endParaRPr>
          </a:p>
        </p:txBody>
      </p:sp>
      <p:sp>
        <p:nvSpPr>
          <p:cNvPr id="124" name="Shape 1400"/>
          <p:cNvSpPr/>
          <p:nvPr/>
        </p:nvSpPr>
        <p:spPr>
          <a:xfrm>
            <a:off x="15263509" y="6276791"/>
            <a:ext cx="3600423" cy="1204026"/>
          </a:xfrm>
          <a:prstGeom prst="roundRect">
            <a:avLst>
              <a:gd name="adj" fmla="val 0"/>
            </a:avLst>
          </a:prstGeom>
          <a:solidFill>
            <a:schemeClr val="accent3"/>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en-US" sz="2800" b="1" dirty="0">
                <a:latin typeface="Montserrat Black" pitchFamily="2" charset="77"/>
                <a:ea typeface="Lato" charset="0"/>
                <a:cs typeface="Lato" charset="0"/>
              </a:rPr>
              <a:t>PRESIDENT 2</a:t>
            </a:r>
            <a:endParaRPr sz="2800" b="1" dirty="0">
              <a:latin typeface="Montserrat Black" pitchFamily="2" charset="77"/>
              <a:ea typeface="Lato" charset="0"/>
              <a:cs typeface="Lato" charset="0"/>
            </a:endParaRPr>
          </a:p>
        </p:txBody>
      </p:sp>
      <p:sp>
        <p:nvSpPr>
          <p:cNvPr id="125" name="Shape 1401"/>
          <p:cNvSpPr/>
          <p:nvPr/>
        </p:nvSpPr>
        <p:spPr>
          <a:xfrm>
            <a:off x="3672374" y="9600369"/>
            <a:ext cx="3600421" cy="1204026"/>
          </a:xfrm>
          <a:prstGeom prst="roundRect">
            <a:avLst>
              <a:gd name="adj" fmla="val 0"/>
            </a:avLst>
          </a:prstGeom>
          <a:solidFill>
            <a:schemeClr val="accent4"/>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en-US" sz="2800" b="1" dirty="0">
                <a:latin typeface="Montserrat Black" pitchFamily="2" charset="77"/>
                <a:ea typeface="Lato" charset="0"/>
                <a:cs typeface="Lato" charset="0"/>
              </a:rPr>
              <a:t>MANAGER 1</a:t>
            </a:r>
            <a:endParaRPr sz="2800" b="1" dirty="0">
              <a:latin typeface="Montserrat Black" pitchFamily="2" charset="77"/>
              <a:ea typeface="Lato" charset="0"/>
              <a:cs typeface="Lato" charset="0"/>
            </a:endParaRPr>
          </a:p>
        </p:txBody>
      </p:sp>
      <p:sp>
        <p:nvSpPr>
          <p:cNvPr id="126" name="Shape 1402"/>
          <p:cNvSpPr/>
          <p:nvPr/>
        </p:nvSpPr>
        <p:spPr>
          <a:xfrm>
            <a:off x="7361421" y="9600369"/>
            <a:ext cx="3600423" cy="1204026"/>
          </a:xfrm>
          <a:prstGeom prst="roundRect">
            <a:avLst>
              <a:gd name="adj" fmla="val 0"/>
            </a:avLst>
          </a:prstGeom>
          <a:solidFill>
            <a:schemeClr val="accent4"/>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en-US" sz="2800" b="1" dirty="0">
                <a:latin typeface="Montserrat Black" pitchFamily="2" charset="77"/>
                <a:ea typeface="Lato" charset="0"/>
                <a:cs typeface="Lato" charset="0"/>
              </a:rPr>
              <a:t>MANAGER 2</a:t>
            </a:r>
            <a:endParaRPr sz="2800" b="1" dirty="0">
              <a:latin typeface="Montserrat Black" pitchFamily="2" charset="77"/>
              <a:ea typeface="Lato" charset="0"/>
              <a:cs typeface="Lato" charset="0"/>
            </a:endParaRPr>
          </a:p>
        </p:txBody>
      </p:sp>
      <p:sp>
        <p:nvSpPr>
          <p:cNvPr id="127" name="Shape 1403"/>
          <p:cNvSpPr/>
          <p:nvPr/>
        </p:nvSpPr>
        <p:spPr>
          <a:xfrm>
            <a:off x="13418984" y="9600369"/>
            <a:ext cx="3600423" cy="1204026"/>
          </a:xfrm>
          <a:prstGeom prst="roundRect">
            <a:avLst>
              <a:gd name="adj" fmla="val 0"/>
            </a:avLst>
          </a:prstGeom>
          <a:solidFill>
            <a:schemeClr val="accent5"/>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en-US" sz="2800" b="1" dirty="0">
                <a:latin typeface="Montserrat Black" pitchFamily="2" charset="77"/>
                <a:ea typeface="Lato" charset="0"/>
                <a:cs typeface="Lato" charset="0"/>
              </a:rPr>
              <a:t>MANAGER 1</a:t>
            </a:r>
            <a:endParaRPr sz="2800" b="1" dirty="0">
              <a:latin typeface="Montserrat Black" pitchFamily="2" charset="77"/>
              <a:ea typeface="Lato" charset="0"/>
              <a:cs typeface="Lato" charset="0"/>
            </a:endParaRPr>
          </a:p>
        </p:txBody>
      </p:sp>
      <p:sp>
        <p:nvSpPr>
          <p:cNvPr id="128" name="Shape 1404"/>
          <p:cNvSpPr/>
          <p:nvPr/>
        </p:nvSpPr>
        <p:spPr>
          <a:xfrm>
            <a:off x="17108033" y="9600369"/>
            <a:ext cx="3600423" cy="1204026"/>
          </a:xfrm>
          <a:prstGeom prst="roundRect">
            <a:avLst>
              <a:gd name="adj" fmla="val 0"/>
            </a:avLst>
          </a:prstGeom>
          <a:solidFill>
            <a:schemeClr val="accent5"/>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en-US" sz="2800" b="1" dirty="0">
                <a:latin typeface="Montserrat Black" pitchFamily="2" charset="77"/>
                <a:ea typeface="Lato" charset="0"/>
                <a:cs typeface="Lato" charset="0"/>
              </a:rPr>
              <a:t>MANAGER 2</a:t>
            </a:r>
            <a:endParaRPr sz="2800" b="1" dirty="0">
              <a:latin typeface="Montserrat Black" pitchFamily="2" charset="77"/>
              <a:ea typeface="Lato" charset="0"/>
              <a:cs typeface="Lato" charset="0"/>
            </a:endParaRPr>
          </a:p>
        </p:txBody>
      </p:sp>
      <p:sp>
        <p:nvSpPr>
          <p:cNvPr id="129" name="Shape 1406"/>
          <p:cNvSpPr/>
          <p:nvPr/>
        </p:nvSpPr>
        <p:spPr>
          <a:xfrm flipH="1" flipV="1">
            <a:off x="7317107" y="5233554"/>
            <a:ext cx="2" cy="859540"/>
          </a:xfrm>
          <a:prstGeom prst="line">
            <a:avLst/>
          </a:prstGeom>
          <a:noFill/>
          <a:ln w="38100" cap="flat">
            <a:solidFill>
              <a:schemeClr val="bg1">
                <a:lumMod val="85000"/>
              </a:schemeClr>
            </a:solidFill>
            <a:prstDash val="solid"/>
            <a:miter lim="400000"/>
            <a:headEnd type="triangle" w="med" len="med"/>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0" name="Shape 1407"/>
          <p:cNvSpPr/>
          <p:nvPr/>
        </p:nvSpPr>
        <p:spPr>
          <a:xfrm flipH="1" flipV="1">
            <a:off x="12210415" y="4336854"/>
            <a:ext cx="2" cy="873401"/>
          </a:xfrm>
          <a:prstGeom prst="line">
            <a:avLst/>
          </a:prstGeom>
          <a:noFill/>
          <a:ln w="38100" cap="flat">
            <a:solidFill>
              <a:schemeClr val="bg1">
                <a:lumMod val="85000"/>
              </a:schemeClr>
            </a:solidFill>
            <a:prstDash val="solid"/>
            <a:miter lim="400000"/>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1" name="Shape 1408"/>
          <p:cNvSpPr/>
          <p:nvPr/>
        </p:nvSpPr>
        <p:spPr>
          <a:xfrm flipV="1">
            <a:off x="7293096" y="5210254"/>
            <a:ext cx="9794634" cy="2"/>
          </a:xfrm>
          <a:prstGeom prst="line">
            <a:avLst/>
          </a:prstGeom>
          <a:noFill/>
          <a:ln w="38100" cap="flat">
            <a:solidFill>
              <a:schemeClr val="bg1">
                <a:lumMod val="85000"/>
              </a:schemeClr>
            </a:solidFill>
            <a:prstDash val="solid"/>
            <a:miter lim="400000"/>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2" name="Shape 1409"/>
          <p:cNvSpPr/>
          <p:nvPr/>
        </p:nvSpPr>
        <p:spPr>
          <a:xfrm flipH="1" flipV="1">
            <a:off x="17063718" y="5233554"/>
            <a:ext cx="2" cy="859540"/>
          </a:xfrm>
          <a:prstGeom prst="line">
            <a:avLst/>
          </a:prstGeom>
          <a:noFill/>
          <a:ln w="38100" cap="flat">
            <a:solidFill>
              <a:schemeClr val="bg1">
                <a:lumMod val="85000"/>
              </a:schemeClr>
            </a:solidFill>
            <a:prstDash val="solid"/>
            <a:miter lim="400000"/>
            <a:headEnd type="triangle" w="med" len="med"/>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3" name="Shape 1410"/>
          <p:cNvSpPr/>
          <p:nvPr/>
        </p:nvSpPr>
        <p:spPr>
          <a:xfrm flipH="1" flipV="1">
            <a:off x="5472582" y="8561213"/>
            <a:ext cx="2" cy="859542"/>
          </a:xfrm>
          <a:prstGeom prst="line">
            <a:avLst/>
          </a:prstGeom>
          <a:noFill/>
          <a:ln w="38100" cap="flat">
            <a:solidFill>
              <a:schemeClr val="bg1">
                <a:lumMod val="85000"/>
              </a:schemeClr>
            </a:solidFill>
            <a:prstDash val="solid"/>
            <a:miter lim="400000"/>
            <a:headEnd type="triangle" w="med" len="med"/>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4" name="Shape 1411"/>
          <p:cNvSpPr/>
          <p:nvPr/>
        </p:nvSpPr>
        <p:spPr>
          <a:xfrm flipH="1" flipV="1">
            <a:off x="7317107" y="7664513"/>
            <a:ext cx="2" cy="873401"/>
          </a:xfrm>
          <a:prstGeom prst="line">
            <a:avLst/>
          </a:prstGeom>
          <a:noFill/>
          <a:ln w="38100" cap="flat">
            <a:solidFill>
              <a:schemeClr val="bg1">
                <a:lumMod val="85000"/>
              </a:schemeClr>
            </a:solidFill>
            <a:prstDash val="solid"/>
            <a:miter lim="400000"/>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5" name="Shape 1412"/>
          <p:cNvSpPr/>
          <p:nvPr/>
        </p:nvSpPr>
        <p:spPr>
          <a:xfrm flipV="1">
            <a:off x="5440848" y="8537913"/>
            <a:ext cx="3752521" cy="2"/>
          </a:xfrm>
          <a:prstGeom prst="line">
            <a:avLst/>
          </a:prstGeom>
          <a:noFill/>
          <a:ln w="38100" cap="flat">
            <a:solidFill>
              <a:schemeClr val="bg1">
                <a:lumMod val="85000"/>
              </a:schemeClr>
            </a:solidFill>
            <a:prstDash val="solid"/>
            <a:miter lim="400000"/>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6" name="Shape 1413"/>
          <p:cNvSpPr/>
          <p:nvPr/>
        </p:nvSpPr>
        <p:spPr>
          <a:xfrm flipH="1" flipV="1">
            <a:off x="9161631" y="8561213"/>
            <a:ext cx="2" cy="859542"/>
          </a:xfrm>
          <a:prstGeom prst="line">
            <a:avLst/>
          </a:prstGeom>
          <a:noFill/>
          <a:ln w="38100" cap="flat">
            <a:solidFill>
              <a:schemeClr val="bg1">
                <a:lumMod val="85000"/>
              </a:schemeClr>
            </a:solidFill>
            <a:prstDash val="solid"/>
            <a:miter lim="400000"/>
            <a:headEnd type="triangle" w="med" len="med"/>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7" name="Shape 1414"/>
          <p:cNvSpPr/>
          <p:nvPr/>
        </p:nvSpPr>
        <p:spPr>
          <a:xfrm flipH="1" flipV="1">
            <a:off x="15219194" y="8561213"/>
            <a:ext cx="2" cy="859542"/>
          </a:xfrm>
          <a:prstGeom prst="line">
            <a:avLst/>
          </a:prstGeom>
          <a:noFill/>
          <a:ln w="38100" cap="flat">
            <a:solidFill>
              <a:schemeClr val="bg1">
                <a:lumMod val="85000"/>
              </a:schemeClr>
            </a:solidFill>
            <a:prstDash val="solid"/>
            <a:miter lim="400000"/>
            <a:headEnd type="triangle" w="med" len="med"/>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8" name="Shape 1415"/>
          <p:cNvSpPr/>
          <p:nvPr/>
        </p:nvSpPr>
        <p:spPr>
          <a:xfrm flipH="1" flipV="1">
            <a:off x="17063718" y="7664513"/>
            <a:ext cx="2" cy="873401"/>
          </a:xfrm>
          <a:prstGeom prst="line">
            <a:avLst/>
          </a:prstGeom>
          <a:noFill/>
          <a:ln w="38100" cap="flat">
            <a:solidFill>
              <a:schemeClr val="bg1">
                <a:lumMod val="85000"/>
              </a:schemeClr>
            </a:solidFill>
            <a:prstDash val="solid"/>
            <a:miter lim="400000"/>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39" name="Shape 1416"/>
          <p:cNvSpPr/>
          <p:nvPr/>
        </p:nvSpPr>
        <p:spPr>
          <a:xfrm flipV="1">
            <a:off x="15187459" y="8537913"/>
            <a:ext cx="3752519" cy="2"/>
          </a:xfrm>
          <a:prstGeom prst="line">
            <a:avLst/>
          </a:prstGeom>
          <a:noFill/>
          <a:ln w="38100" cap="flat">
            <a:solidFill>
              <a:schemeClr val="bg1">
                <a:lumMod val="85000"/>
              </a:schemeClr>
            </a:solidFill>
            <a:prstDash val="solid"/>
            <a:miter lim="400000"/>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140" name="Shape 1417"/>
          <p:cNvSpPr/>
          <p:nvPr/>
        </p:nvSpPr>
        <p:spPr>
          <a:xfrm flipH="1" flipV="1">
            <a:off x="18908243" y="8561213"/>
            <a:ext cx="2" cy="859542"/>
          </a:xfrm>
          <a:prstGeom prst="line">
            <a:avLst/>
          </a:prstGeom>
          <a:noFill/>
          <a:ln w="38100" cap="flat">
            <a:solidFill>
              <a:schemeClr val="bg1">
                <a:lumMod val="85000"/>
              </a:schemeClr>
            </a:solidFill>
            <a:prstDash val="solid"/>
            <a:miter lim="400000"/>
            <a:headEnd type="triangle" w="med" len="med"/>
          </a:ln>
          <a:effectLst/>
        </p:spPr>
        <p:txBody>
          <a:bodyPr wrap="square" lIns="50800" tIns="50800" rIns="50800" bIns="50800" numCol="1" anchor="ctr">
            <a:noAutofit/>
          </a:bodyPr>
          <a:lstStyle/>
          <a:p>
            <a:pPr algn="ctr">
              <a:lnSpc>
                <a:spcPct val="100000"/>
              </a:lnSpc>
              <a:spcBef>
                <a:spcPts val="0"/>
              </a:spcBef>
              <a:defRPr sz="1200">
                <a:solidFill>
                  <a:srgbClr val="000000"/>
                </a:solidFill>
                <a:latin typeface="Helvetica"/>
                <a:ea typeface="Helvetica"/>
                <a:cs typeface="Helvetica"/>
                <a:sym typeface="Helvetica"/>
              </a:defRPr>
            </a:pPr>
            <a:endParaRPr sz="2400" b="1" dirty="0">
              <a:latin typeface="Montserrat Black" pitchFamily="2" charset="77"/>
              <a:ea typeface="Lato" charset="0"/>
              <a:cs typeface="Lato" charset="0"/>
            </a:endParaRPr>
          </a:p>
        </p:txBody>
      </p:sp>
      <p:sp>
        <p:nvSpPr>
          <p:cNvPr id="31" name="Rectangle 30">
            <a:extLst>
              <a:ext uri="{FF2B5EF4-FFF2-40B4-BE49-F238E27FC236}">
                <a16:creationId xmlns:a16="http://schemas.microsoft.com/office/drawing/2014/main" id="{B0C9D737-4DE1-184D-A9C1-CFB07BD5F9D8}"/>
              </a:ext>
            </a:extLst>
          </p:cNvPr>
          <p:cNvSpPr>
            <a:spLocks/>
          </p:cNvSpPr>
          <p:nvPr/>
        </p:nvSpPr>
        <p:spPr bwMode="auto">
          <a:xfrm>
            <a:off x="8459907" y="841515"/>
            <a:ext cx="7516481"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Hierarchy Slide</a:t>
            </a:r>
          </a:p>
        </p:txBody>
      </p:sp>
      <p:sp>
        <p:nvSpPr>
          <p:cNvPr id="32" name="Rectangle 31">
            <a:extLst>
              <a:ext uri="{FF2B5EF4-FFF2-40B4-BE49-F238E27FC236}">
                <a16:creationId xmlns:a16="http://schemas.microsoft.com/office/drawing/2014/main" id="{AF477670-C885-744B-8028-9C7B7C842FA6}"/>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957161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661312" y="3634261"/>
            <a:ext cx="4237519" cy="1512811"/>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7200">
              <a:solidFill>
                <a:schemeClr val="tx1"/>
              </a:solidFill>
              <a:latin typeface="Source Sans Pro Light" charset="0"/>
              <a:cs typeface="Source Sans Pro Light" charset="0"/>
            </a:endParaRPr>
          </a:p>
        </p:txBody>
      </p:sp>
      <p:sp>
        <p:nvSpPr>
          <p:cNvPr id="6" name="Rectangle 5"/>
          <p:cNvSpPr/>
          <p:nvPr/>
        </p:nvSpPr>
        <p:spPr>
          <a:xfrm>
            <a:off x="9874780" y="3634261"/>
            <a:ext cx="4237519" cy="1512811"/>
          </a:xfrm>
          <a:prstGeom prst="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7200">
              <a:solidFill>
                <a:schemeClr val="tx1"/>
              </a:solidFill>
              <a:latin typeface="Source Sans Pro Light" charset="0"/>
              <a:cs typeface="Source Sans Pro Light" charset="0"/>
            </a:endParaRPr>
          </a:p>
        </p:txBody>
      </p:sp>
      <p:sp>
        <p:nvSpPr>
          <p:cNvPr id="7" name="Rectangle 6"/>
          <p:cNvSpPr/>
          <p:nvPr/>
        </p:nvSpPr>
        <p:spPr>
          <a:xfrm>
            <a:off x="14112299" y="3634261"/>
            <a:ext cx="4237519" cy="1512811"/>
          </a:xfrm>
          <a:prstGeom prst="rect">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7200">
              <a:solidFill>
                <a:schemeClr val="tx1"/>
              </a:solidFill>
              <a:latin typeface="Source Sans Pro Light" charset="0"/>
              <a:cs typeface="Source Sans Pro Light" charset="0"/>
            </a:endParaRPr>
          </a:p>
        </p:txBody>
      </p:sp>
      <p:sp>
        <p:nvSpPr>
          <p:cNvPr id="8" name="Rectangle 7"/>
          <p:cNvSpPr/>
          <p:nvPr/>
        </p:nvSpPr>
        <p:spPr>
          <a:xfrm>
            <a:off x="18334088" y="3634261"/>
            <a:ext cx="4237519" cy="1512811"/>
          </a:xfrm>
          <a:prstGeom prst="rect">
            <a:avLst/>
          </a:prstGeom>
          <a:solidFill>
            <a:schemeClr val="accent4"/>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7200">
              <a:solidFill>
                <a:schemeClr val="tx1"/>
              </a:solidFill>
              <a:latin typeface="Source Sans Pro Light" charset="0"/>
              <a:cs typeface="Source Sans Pro Light" charset="0"/>
            </a:endParaRPr>
          </a:p>
        </p:txBody>
      </p:sp>
      <p:sp>
        <p:nvSpPr>
          <p:cNvPr id="9" name="Rectangle 8"/>
          <p:cNvSpPr/>
          <p:nvPr/>
        </p:nvSpPr>
        <p:spPr>
          <a:xfrm>
            <a:off x="1850604" y="5174648"/>
            <a:ext cx="20721003" cy="1107032"/>
          </a:xfrm>
          <a:prstGeom prst="rect">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7200">
              <a:solidFill>
                <a:schemeClr val="tx1"/>
              </a:solidFill>
              <a:latin typeface="Source Sans Pro Light" charset="0"/>
              <a:cs typeface="Source Sans Pro Light" charset="0"/>
            </a:endParaRPr>
          </a:p>
        </p:txBody>
      </p:sp>
      <p:sp>
        <p:nvSpPr>
          <p:cNvPr id="10" name="Rectangle 9"/>
          <p:cNvSpPr/>
          <p:nvPr/>
        </p:nvSpPr>
        <p:spPr>
          <a:xfrm>
            <a:off x="1850604" y="7388713"/>
            <a:ext cx="20721003" cy="1107032"/>
          </a:xfrm>
          <a:prstGeom prst="rect">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7200">
              <a:solidFill>
                <a:schemeClr val="tx1"/>
              </a:solidFill>
              <a:latin typeface="Source Sans Pro Light" charset="0"/>
              <a:cs typeface="Source Sans Pro Light" charset="0"/>
            </a:endParaRPr>
          </a:p>
        </p:txBody>
      </p:sp>
      <p:sp>
        <p:nvSpPr>
          <p:cNvPr id="11" name="Rectangle 10"/>
          <p:cNvSpPr/>
          <p:nvPr/>
        </p:nvSpPr>
        <p:spPr>
          <a:xfrm>
            <a:off x="1850604" y="9602778"/>
            <a:ext cx="20721003" cy="1107032"/>
          </a:xfrm>
          <a:prstGeom prst="rect">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7200">
              <a:solidFill>
                <a:schemeClr val="tx1"/>
              </a:solidFill>
              <a:latin typeface="Source Sans Pro Light" charset="0"/>
              <a:cs typeface="Source Sans Pro Light" charset="0"/>
            </a:endParaRPr>
          </a:p>
        </p:txBody>
      </p:sp>
      <p:cxnSp>
        <p:nvCxnSpPr>
          <p:cNvPr id="12" name="Straight Connector 11"/>
          <p:cNvCxnSpPr/>
          <p:nvPr/>
        </p:nvCxnSpPr>
        <p:spPr>
          <a:xfrm>
            <a:off x="1850604" y="6281681"/>
            <a:ext cx="20721003" cy="0"/>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1850604" y="7388713"/>
            <a:ext cx="20721003" cy="0"/>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cxnSp>
        <p:nvCxnSpPr>
          <p:cNvPr id="14" name="Straight Connector 13"/>
          <p:cNvCxnSpPr/>
          <p:nvPr/>
        </p:nvCxnSpPr>
        <p:spPr>
          <a:xfrm>
            <a:off x="1850604" y="8531203"/>
            <a:ext cx="20721003" cy="0"/>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a:off x="1850604" y="9602778"/>
            <a:ext cx="20721003" cy="0"/>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cxnSp>
        <p:nvCxnSpPr>
          <p:cNvPr id="16" name="Straight Connector 15"/>
          <p:cNvCxnSpPr/>
          <p:nvPr/>
        </p:nvCxnSpPr>
        <p:spPr>
          <a:xfrm>
            <a:off x="1850604" y="10711127"/>
            <a:ext cx="20721003" cy="0"/>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sp>
        <p:nvSpPr>
          <p:cNvPr id="17" name="Rectangle 129"/>
          <p:cNvSpPr>
            <a:spLocks/>
          </p:cNvSpPr>
          <p:nvPr/>
        </p:nvSpPr>
        <p:spPr bwMode="auto">
          <a:xfrm>
            <a:off x="2275327" y="4103924"/>
            <a:ext cx="3095399" cy="4924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3200" b="1" dirty="0">
                <a:latin typeface="Montserrat Black" pitchFamily="2" charset="77"/>
                <a:ea typeface="Lato" charset="0"/>
                <a:cs typeface="Lato" charset="0"/>
                <a:sym typeface="Helvetica" charset="0"/>
              </a:rPr>
              <a:t>Director Name</a:t>
            </a:r>
          </a:p>
        </p:txBody>
      </p:sp>
      <p:sp>
        <p:nvSpPr>
          <p:cNvPr id="18" name="Rectangle 129"/>
          <p:cNvSpPr>
            <a:spLocks/>
          </p:cNvSpPr>
          <p:nvPr/>
        </p:nvSpPr>
        <p:spPr bwMode="auto">
          <a:xfrm>
            <a:off x="2275327" y="5406623"/>
            <a:ext cx="2027799"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2800" b="1" dirty="0">
                <a:solidFill>
                  <a:schemeClr val="bg1">
                    <a:lumMod val="50000"/>
                  </a:schemeClr>
                </a:solidFill>
                <a:latin typeface="Montserrat Black" pitchFamily="2" charset="77"/>
                <a:ea typeface="Lato" charset="0"/>
                <a:cs typeface="Lato" charset="0"/>
                <a:sym typeface="Helvetica" charset="0"/>
              </a:rPr>
              <a:t>Director 01</a:t>
            </a:r>
          </a:p>
        </p:txBody>
      </p:sp>
      <p:sp>
        <p:nvSpPr>
          <p:cNvPr id="19" name="Rectangle 129"/>
          <p:cNvSpPr>
            <a:spLocks/>
          </p:cNvSpPr>
          <p:nvPr/>
        </p:nvSpPr>
        <p:spPr bwMode="auto">
          <a:xfrm>
            <a:off x="2275327" y="6530725"/>
            <a:ext cx="2091919"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2800" b="1" dirty="0">
                <a:solidFill>
                  <a:schemeClr val="bg1">
                    <a:lumMod val="50000"/>
                  </a:schemeClr>
                </a:solidFill>
                <a:latin typeface="Montserrat Black" pitchFamily="2" charset="77"/>
                <a:ea typeface="Lato" charset="0"/>
                <a:cs typeface="Lato" charset="0"/>
                <a:sym typeface="Helvetica" charset="0"/>
              </a:rPr>
              <a:t>Director 02</a:t>
            </a:r>
          </a:p>
        </p:txBody>
      </p:sp>
      <p:sp>
        <p:nvSpPr>
          <p:cNvPr id="20" name="Rectangle 129"/>
          <p:cNvSpPr>
            <a:spLocks/>
          </p:cNvSpPr>
          <p:nvPr/>
        </p:nvSpPr>
        <p:spPr bwMode="auto">
          <a:xfrm>
            <a:off x="2275327" y="7654828"/>
            <a:ext cx="2079095"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2800" b="1" dirty="0">
                <a:solidFill>
                  <a:schemeClr val="bg1">
                    <a:lumMod val="50000"/>
                  </a:schemeClr>
                </a:solidFill>
                <a:latin typeface="Montserrat Black" pitchFamily="2" charset="77"/>
                <a:ea typeface="Lato" charset="0"/>
                <a:cs typeface="Lato" charset="0"/>
                <a:sym typeface="Helvetica" charset="0"/>
              </a:rPr>
              <a:t>Director 03</a:t>
            </a:r>
          </a:p>
        </p:txBody>
      </p:sp>
      <p:sp>
        <p:nvSpPr>
          <p:cNvPr id="21" name="Rectangle 129"/>
          <p:cNvSpPr>
            <a:spLocks/>
          </p:cNvSpPr>
          <p:nvPr/>
        </p:nvSpPr>
        <p:spPr bwMode="auto">
          <a:xfrm>
            <a:off x="2275327" y="8778931"/>
            <a:ext cx="2111155"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2800" b="1" dirty="0">
                <a:solidFill>
                  <a:schemeClr val="bg1">
                    <a:lumMod val="50000"/>
                  </a:schemeClr>
                </a:solidFill>
                <a:latin typeface="Montserrat Black" pitchFamily="2" charset="77"/>
                <a:ea typeface="Lato" charset="0"/>
                <a:cs typeface="Lato" charset="0"/>
                <a:sym typeface="Helvetica" charset="0"/>
              </a:rPr>
              <a:t>Director 04</a:t>
            </a:r>
          </a:p>
        </p:txBody>
      </p:sp>
      <p:sp>
        <p:nvSpPr>
          <p:cNvPr id="22" name="Rectangle 129"/>
          <p:cNvSpPr>
            <a:spLocks/>
          </p:cNvSpPr>
          <p:nvPr/>
        </p:nvSpPr>
        <p:spPr bwMode="auto">
          <a:xfrm>
            <a:off x="2275327" y="9903034"/>
            <a:ext cx="2091919"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2800" b="1" dirty="0">
                <a:solidFill>
                  <a:schemeClr val="bg1">
                    <a:lumMod val="50000"/>
                  </a:schemeClr>
                </a:solidFill>
                <a:latin typeface="Montserrat Black" pitchFamily="2" charset="77"/>
                <a:ea typeface="Lato" charset="0"/>
                <a:cs typeface="Lato" charset="0"/>
                <a:sym typeface="Helvetica" charset="0"/>
              </a:rPr>
              <a:t>Director 05</a:t>
            </a:r>
          </a:p>
        </p:txBody>
      </p:sp>
      <p:cxnSp>
        <p:nvCxnSpPr>
          <p:cNvPr id="23" name="Straight Connector 22"/>
          <p:cNvCxnSpPr/>
          <p:nvPr/>
        </p:nvCxnSpPr>
        <p:spPr>
          <a:xfrm>
            <a:off x="9874780" y="5147072"/>
            <a:ext cx="0" cy="5562738"/>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cxnSp>
        <p:nvCxnSpPr>
          <p:cNvPr id="24" name="Straight Connector 23"/>
          <p:cNvCxnSpPr/>
          <p:nvPr/>
        </p:nvCxnSpPr>
        <p:spPr>
          <a:xfrm>
            <a:off x="5661314" y="5147072"/>
            <a:ext cx="0" cy="5562738"/>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cxnSp>
        <p:nvCxnSpPr>
          <p:cNvPr id="25" name="Straight Connector 24"/>
          <p:cNvCxnSpPr/>
          <p:nvPr/>
        </p:nvCxnSpPr>
        <p:spPr>
          <a:xfrm>
            <a:off x="14112299" y="5147072"/>
            <a:ext cx="0" cy="5562738"/>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cxnSp>
        <p:nvCxnSpPr>
          <p:cNvPr id="26" name="Straight Connector 25"/>
          <p:cNvCxnSpPr/>
          <p:nvPr/>
        </p:nvCxnSpPr>
        <p:spPr>
          <a:xfrm>
            <a:off x="18325826" y="5147072"/>
            <a:ext cx="0" cy="5562738"/>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cxnSp>
        <p:nvCxnSpPr>
          <p:cNvPr id="27" name="Straight Connector 26"/>
          <p:cNvCxnSpPr/>
          <p:nvPr/>
        </p:nvCxnSpPr>
        <p:spPr>
          <a:xfrm>
            <a:off x="22571607" y="5147072"/>
            <a:ext cx="0" cy="5562738"/>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cxnSp>
        <p:nvCxnSpPr>
          <p:cNvPr id="28" name="Straight Connector 27"/>
          <p:cNvCxnSpPr/>
          <p:nvPr/>
        </p:nvCxnSpPr>
        <p:spPr>
          <a:xfrm>
            <a:off x="1850604" y="5153637"/>
            <a:ext cx="17999615" cy="0"/>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sp>
        <p:nvSpPr>
          <p:cNvPr id="29" name="Rectangle 129"/>
          <p:cNvSpPr>
            <a:spLocks/>
          </p:cNvSpPr>
          <p:nvPr/>
        </p:nvSpPr>
        <p:spPr bwMode="auto">
          <a:xfrm>
            <a:off x="6670481" y="4103924"/>
            <a:ext cx="2183290" cy="61555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lgn="ct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4000" b="1" dirty="0">
                <a:solidFill>
                  <a:srgbClr val="FFFFFF"/>
                </a:solidFill>
                <a:latin typeface="Montserrat Black" pitchFamily="2" charset="77"/>
                <a:ea typeface="Lato" charset="0"/>
                <a:cs typeface="Lato" charset="0"/>
                <a:sym typeface="Helvetica" charset="0"/>
              </a:rPr>
              <a:t>Option 1</a:t>
            </a:r>
          </a:p>
        </p:txBody>
      </p:sp>
      <p:grpSp>
        <p:nvGrpSpPr>
          <p:cNvPr id="30" name="Group 109"/>
          <p:cNvGrpSpPr>
            <a:grpSpLocks/>
          </p:cNvGrpSpPr>
          <p:nvPr/>
        </p:nvGrpSpPr>
        <p:grpSpPr bwMode="auto">
          <a:xfrm>
            <a:off x="18693320" y="4268001"/>
            <a:ext cx="204147" cy="222183"/>
            <a:chOff x="184" y="144"/>
            <a:chExt cx="297" cy="242"/>
          </a:xfrm>
          <a:solidFill>
            <a:schemeClr val="bg1"/>
          </a:solidFill>
        </p:grpSpPr>
        <p:sp>
          <p:nvSpPr>
            <p:cNvPr id="34" name="AutoShape 91"/>
            <p:cNvSpPr>
              <a:spLocks/>
            </p:cNvSpPr>
            <p:nvPr/>
          </p:nvSpPr>
          <p:spPr bwMode="auto">
            <a:xfrm>
              <a:off x="304" y="144"/>
              <a:ext cx="22" cy="7"/>
            </a:xfrm>
            <a:custGeom>
              <a:avLst/>
              <a:gdLst>
                <a:gd name="T0" fmla="*/ 0 w 20542"/>
                <a:gd name="T1" fmla="*/ 0 h 17263"/>
                <a:gd name="T2" fmla="*/ 0 w 20542"/>
                <a:gd name="T3" fmla="*/ 0 h 17263"/>
                <a:gd name="T4" fmla="*/ 0 w 20542"/>
                <a:gd name="T5" fmla="*/ 0 h 17263"/>
                <a:gd name="T6" fmla="*/ 0 w 20542"/>
                <a:gd name="T7" fmla="*/ 0 h 17263"/>
                <a:gd name="T8" fmla="*/ 0 w 20542"/>
                <a:gd name="T9" fmla="*/ 0 h 17263"/>
                <a:gd name="T10" fmla="*/ 0 w 20542"/>
                <a:gd name="T11" fmla="*/ 0 h 17263"/>
                <a:gd name="T12" fmla="*/ 0 w 20542"/>
                <a:gd name="T13" fmla="*/ 0 h 17263"/>
                <a:gd name="T14" fmla="*/ 0 w 20542"/>
                <a:gd name="T15" fmla="*/ 0 h 17263"/>
                <a:gd name="T16" fmla="*/ 0 w 20542"/>
                <a:gd name="T17" fmla="*/ 0 h 17263"/>
                <a:gd name="T18" fmla="*/ 0 w 20542"/>
                <a:gd name="T19" fmla="*/ 0 h 17263"/>
                <a:gd name="T20" fmla="*/ 0 w 20542"/>
                <a:gd name="T21" fmla="*/ 0 h 17263"/>
                <a:gd name="T22" fmla="*/ 0 w 20542"/>
                <a:gd name="T23" fmla="*/ 0 h 17263"/>
                <a:gd name="T24" fmla="*/ 0 w 20542"/>
                <a:gd name="T25" fmla="*/ 0 h 1726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0542" h="17263">
                  <a:moveTo>
                    <a:pt x="19936" y="4186"/>
                  </a:moveTo>
                  <a:cubicBezTo>
                    <a:pt x="18293" y="6058"/>
                    <a:pt x="18766" y="9572"/>
                    <a:pt x="16483" y="7506"/>
                  </a:cubicBezTo>
                  <a:cubicBezTo>
                    <a:pt x="16483" y="-3197"/>
                    <a:pt x="15350" y="3479"/>
                    <a:pt x="11192" y="4910"/>
                  </a:cubicBezTo>
                  <a:cubicBezTo>
                    <a:pt x="10429" y="5139"/>
                    <a:pt x="5153" y="9537"/>
                    <a:pt x="5153" y="7506"/>
                  </a:cubicBezTo>
                  <a:cubicBezTo>
                    <a:pt x="5095" y="7506"/>
                    <a:pt x="5320" y="3196"/>
                    <a:pt x="5153" y="1660"/>
                  </a:cubicBezTo>
                  <a:cubicBezTo>
                    <a:pt x="4048" y="936"/>
                    <a:pt x="4819" y="1660"/>
                    <a:pt x="4819" y="0"/>
                  </a:cubicBezTo>
                  <a:cubicBezTo>
                    <a:pt x="4281" y="0"/>
                    <a:pt x="349" y="4186"/>
                    <a:pt x="349" y="4186"/>
                  </a:cubicBezTo>
                  <a:cubicBezTo>
                    <a:pt x="3714" y="4186"/>
                    <a:pt x="0" y="10915"/>
                    <a:pt x="0" y="13316"/>
                  </a:cubicBezTo>
                  <a:cubicBezTo>
                    <a:pt x="2602" y="14058"/>
                    <a:pt x="4339" y="16655"/>
                    <a:pt x="6519" y="16655"/>
                  </a:cubicBezTo>
                  <a:cubicBezTo>
                    <a:pt x="6519" y="18403"/>
                    <a:pt x="12450" y="15824"/>
                    <a:pt x="13235" y="15824"/>
                  </a:cubicBezTo>
                  <a:cubicBezTo>
                    <a:pt x="15778" y="15824"/>
                    <a:pt x="17406" y="14729"/>
                    <a:pt x="19412" y="11621"/>
                  </a:cubicBezTo>
                  <a:cubicBezTo>
                    <a:pt x="21600" y="8265"/>
                    <a:pt x="19936" y="8530"/>
                    <a:pt x="19936" y="4186"/>
                  </a:cubicBezTo>
                  <a:close/>
                  <a:moveTo>
                    <a:pt x="19936" y="4186"/>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35" name="AutoShape 92"/>
            <p:cNvSpPr>
              <a:spLocks/>
            </p:cNvSpPr>
            <p:nvPr/>
          </p:nvSpPr>
          <p:spPr bwMode="auto">
            <a:xfrm>
              <a:off x="352" y="168"/>
              <a:ext cx="18" cy="23"/>
            </a:xfrm>
            <a:custGeom>
              <a:avLst/>
              <a:gdLst>
                <a:gd name="T0" fmla="*/ 0 w 20330"/>
                <a:gd name="T1" fmla="*/ 0 h 21462"/>
                <a:gd name="T2" fmla="*/ 0 w 20330"/>
                <a:gd name="T3" fmla="*/ 0 h 21462"/>
                <a:gd name="T4" fmla="*/ 0 w 20330"/>
                <a:gd name="T5" fmla="*/ 0 h 21462"/>
                <a:gd name="T6" fmla="*/ 0 w 20330"/>
                <a:gd name="T7" fmla="*/ 0 h 21462"/>
                <a:gd name="T8" fmla="*/ 0 w 20330"/>
                <a:gd name="T9" fmla="*/ 0 h 21462"/>
                <a:gd name="T10" fmla="*/ 0 w 20330"/>
                <a:gd name="T11" fmla="*/ 0 h 21462"/>
                <a:gd name="T12" fmla="*/ 0 w 20330"/>
                <a:gd name="T13" fmla="*/ 0 h 21462"/>
                <a:gd name="T14" fmla="*/ 0 w 20330"/>
                <a:gd name="T15" fmla="*/ 0 h 21462"/>
                <a:gd name="T16" fmla="*/ 0 w 20330"/>
                <a:gd name="T17" fmla="*/ 0 h 21462"/>
                <a:gd name="T18" fmla="*/ 0 w 20330"/>
                <a:gd name="T19" fmla="*/ 0 h 21462"/>
                <a:gd name="T20" fmla="*/ 0 w 20330"/>
                <a:gd name="T21" fmla="*/ 0 h 21462"/>
                <a:gd name="T22" fmla="*/ 0 w 20330"/>
                <a:gd name="T23" fmla="*/ 0 h 21462"/>
                <a:gd name="T24" fmla="*/ 0 w 20330"/>
                <a:gd name="T25" fmla="*/ 0 h 21462"/>
                <a:gd name="T26" fmla="*/ 0 w 20330"/>
                <a:gd name="T27" fmla="*/ 0 h 21462"/>
                <a:gd name="T28" fmla="*/ 0 w 20330"/>
                <a:gd name="T29" fmla="*/ 0 h 21462"/>
                <a:gd name="T30" fmla="*/ 0 w 20330"/>
                <a:gd name="T31" fmla="*/ 0 h 21462"/>
                <a:gd name="T32" fmla="*/ 0 w 20330"/>
                <a:gd name="T33" fmla="*/ 0 h 214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0330" h="21462">
                  <a:moveTo>
                    <a:pt x="1685" y="9330"/>
                  </a:moveTo>
                  <a:cubicBezTo>
                    <a:pt x="5927" y="9330"/>
                    <a:pt x="6974" y="10452"/>
                    <a:pt x="7227" y="14183"/>
                  </a:cubicBezTo>
                  <a:cubicBezTo>
                    <a:pt x="12255" y="15539"/>
                    <a:pt x="3833" y="15223"/>
                    <a:pt x="3391" y="15223"/>
                  </a:cubicBezTo>
                  <a:cubicBezTo>
                    <a:pt x="3319" y="16960"/>
                    <a:pt x="268" y="20457"/>
                    <a:pt x="4176" y="19489"/>
                  </a:cubicBezTo>
                  <a:cubicBezTo>
                    <a:pt x="7019" y="18785"/>
                    <a:pt x="7633" y="18947"/>
                    <a:pt x="7651" y="21461"/>
                  </a:cubicBezTo>
                  <a:cubicBezTo>
                    <a:pt x="11424" y="21461"/>
                    <a:pt x="16723" y="21600"/>
                    <a:pt x="18745" y="18346"/>
                  </a:cubicBezTo>
                  <a:cubicBezTo>
                    <a:pt x="20776" y="18346"/>
                    <a:pt x="20938" y="16755"/>
                    <a:pt x="18745" y="16264"/>
                  </a:cubicBezTo>
                  <a:cubicBezTo>
                    <a:pt x="18745" y="18089"/>
                    <a:pt x="18853" y="18001"/>
                    <a:pt x="16605" y="18001"/>
                  </a:cubicBezTo>
                  <a:cubicBezTo>
                    <a:pt x="17427" y="14256"/>
                    <a:pt x="16840" y="11075"/>
                    <a:pt x="12769" y="11075"/>
                  </a:cubicBezTo>
                  <a:cubicBezTo>
                    <a:pt x="13428" y="9477"/>
                    <a:pt x="11731" y="8238"/>
                    <a:pt x="10079" y="7183"/>
                  </a:cubicBezTo>
                  <a:cubicBezTo>
                    <a:pt x="6965" y="5197"/>
                    <a:pt x="10152" y="4742"/>
                    <a:pt x="10639" y="2419"/>
                  </a:cubicBezTo>
                  <a:cubicBezTo>
                    <a:pt x="8337" y="2880"/>
                    <a:pt x="8274" y="4471"/>
                    <a:pt x="5097" y="4500"/>
                  </a:cubicBezTo>
                  <a:cubicBezTo>
                    <a:pt x="5097" y="3951"/>
                    <a:pt x="5783" y="2265"/>
                    <a:pt x="5214" y="2082"/>
                  </a:cubicBezTo>
                  <a:cubicBezTo>
                    <a:pt x="5972" y="2074"/>
                    <a:pt x="8987" y="0"/>
                    <a:pt x="5530" y="0"/>
                  </a:cubicBezTo>
                  <a:cubicBezTo>
                    <a:pt x="4032" y="4486"/>
                    <a:pt x="-662" y="88"/>
                    <a:pt x="78" y="4200"/>
                  </a:cubicBezTo>
                  <a:cubicBezTo>
                    <a:pt x="593" y="6970"/>
                    <a:pt x="1685" y="6780"/>
                    <a:pt x="1685" y="9330"/>
                  </a:cubicBezTo>
                  <a:close/>
                  <a:moveTo>
                    <a:pt x="1685" y="933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36" name="AutoShape 93"/>
            <p:cNvSpPr>
              <a:spLocks/>
            </p:cNvSpPr>
            <p:nvPr/>
          </p:nvSpPr>
          <p:spPr bwMode="auto">
            <a:xfrm>
              <a:off x="336" y="176"/>
              <a:ext cx="9" cy="11"/>
            </a:xfrm>
            <a:custGeom>
              <a:avLst/>
              <a:gdLst>
                <a:gd name="T0" fmla="*/ 0 w 15938"/>
                <a:gd name="T1" fmla="*/ 0 h 19489"/>
                <a:gd name="T2" fmla="*/ 0 w 15938"/>
                <a:gd name="T3" fmla="*/ 0 h 19489"/>
                <a:gd name="T4" fmla="*/ 0 w 15938"/>
                <a:gd name="T5" fmla="*/ 0 h 19489"/>
                <a:gd name="T6" fmla="*/ 0 w 15938"/>
                <a:gd name="T7" fmla="*/ 0 h 19489"/>
                <a:gd name="T8" fmla="*/ 0 w 15938"/>
                <a:gd name="T9" fmla="*/ 0 h 19489"/>
                <a:gd name="T10" fmla="*/ 0 w 15938"/>
                <a:gd name="T11" fmla="*/ 0 h 19489"/>
                <a:gd name="T12" fmla="*/ 0 w 15938"/>
                <a:gd name="T13" fmla="*/ 0 h 19489"/>
                <a:gd name="T14" fmla="*/ 0 w 15938"/>
                <a:gd name="T15" fmla="*/ 0 h 19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5938" h="19489">
                  <a:moveTo>
                    <a:pt x="1447" y="19489"/>
                  </a:moveTo>
                  <a:cubicBezTo>
                    <a:pt x="10460" y="19334"/>
                    <a:pt x="12771" y="13571"/>
                    <a:pt x="15260" y="5681"/>
                  </a:cubicBezTo>
                  <a:cubicBezTo>
                    <a:pt x="17711" y="-2111"/>
                    <a:pt x="12911" y="1905"/>
                    <a:pt x="10498" y="2201"/>
                  </a:cubicBezTo>
                  <a:cubicBezTo>
                    <a:pt x="8430" y="3342"/>
                    <a:pt x="6949" y="-1688"/>
                    <a:pt x="6043" y="608"/>
                  </a:cubicBezTo>
                  <a:cubicBezTo>
                    <a:pt x="5264" y="2567"/>
                    <a:pt x="6668" y="4864"/>
                    <a:pt x="8673" y="4864"/>
                  </a:cubicBezTo>
                  <a:cubicBezTo>
                    <a:pt x="8149" y="6540"/>
                    <a:pt x="-3889" y="8499"/>
                    <a:pt x="2047" y="10190"/>
                  </a:cubicBezTo>
                  <a:cubicBezTo>
                    <a:pt x="1320" y="14008"/>
                    <a:pt x="-1795" y="15896"/>
                    <a:pt x="1447" y="19489"/>
                  </a:cubicBezTo>
                  <a:close/>
                  <a:moveTo>
                    <a:pt x="1447" y="19489"/>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37" name="AutoShape 94"/>
            <p:cNvSpPr>
              <a:spLocks/>
            </p:cNvSpPr>
            <p:nvPr/>
          </p:nvSpPr>
          <p:spPr bwMode="auto">
            <a:xfrm>
              <a:off x="352" y="192"/>
              <a:ext cx="2" cy="1"/>
            </a:xfrm>
            <a:custGeom>
              <a:avLst/>
              <a:gdLst>
                <a:gd name="T0" fmla="*/ 0 w 21600"/>
                <a:gd name="T1" fmla="*/ 0 h 13852"/>
                <a:gd name="T2" fmla="*/ 0 w 21600"/>
                <a:gd name="T3" fmla="*/ 0 h 13852"/>
                <a:gd name="T4" fmla="*/ 0 w 21600"/>
                <a:gd name="T5" fmla="*/ 0 h 13852"/>
                <a:gd name="T6" fmla="*/ 0 w 21600"/>
                <a:gd name="T7" fmla="*/ 0 h 13852"/>
                <a:gd name="T8" fmla="*/ 0 w 21600"/>
                <a:gd name="T9" fmla="*/ 0 h 138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13852">
                  <a:moveTo>
                    <a:pt x="0" y="4834"/>
                  </a:moveTo>
                  <a:cubicBezTo>
                    <a:pt x="3511" y="21600"/>
                    <a:pt x="21600" y="12034"/>
                    <a:pt x="21600" y="0"/>
                  </a:cubicBezTo>
                  <a:cubicBezTo>
                    <a:pt x="15647" y="0"/>
                    <a:pt x="9617" y="0"/>
                    <a:pt x="3511" y="0"/>
                  </a:cubicBezTo>
                  <a:cubicBezTo>
                    <a:pt x="4732" y="4834"/>
                    <a:pt x="3435" y="6480"/>
                    <a:pt x="0" y="4834"/>
                  </a:cubicBezTo>
                  <a:close/>
                  <a:moveTo>
                    <a:pt x="0" y="4834"/>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38" name="AutoShape 95"/>
            <p:cNvSpPr>
              <a:spLocks/>
            </p:cNvSpPr>
            <p:nvPr/>
          </p:nvSpPr>
          <p:spPr bwMode="auto">
            <a:xfrm>
              <a:off x="240" y="200"/>
              <a:ext cx="3" cy="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21600"/>
                  </a:moveTo>
                  <a:cubicBezTo>
                    <a:pt x="14954" y="20491"/>
                    <a:pt x="21600" y="16184"/>
                    <a:pt x="21600" y="0"/>
                  </a:cubicBezTo>
                  <a:cubicBezTo>
                    <a:pt x="7849" y="9201"/>
                    <a:pt x="3208" y="6526"/>
                    <a:pt x="0" y="21600"/>
                  </a:cubicBezTo>
                  <a:close/>
                  <a:moveTo>
                    <a:pt x="0" y="2160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39" name="AutoShape 96"/>
            <p:cNvSpPr>
              <a:spLocks/>
            </p:cNvSpPr>
            <p:nvPr/>
          </p:nvSpPr>
          <p:spPr bwMode="auto">
            <a:xfrm>
              <a:off x="376" y="216"/>
              <a:ext cx="3" cy="4"/>
            </a:xfrm>
            <a:custGeom>
              <a:avLst/>
              <a:gdLst>
                <a:gd name="T0" fmla="*/ 0 w 15151"/>
                <a:gd name="T1" fmla="*/ 0 h 21600"/>
                <a:gd name="T2" fmla="*/ 0 w 15151"/>
                <a:gd name="T3" fmla="*/ 0 h 21600"/>
                <a:gd name="T4" fmla="*/ 0 w 15151"/>
                <a:gd name="T5" fmla="*/ 0 h 21600"/>
                <a:gd name="T6" fmla="*/ 0 w 15151"/>
                <a:gd name="T7" fmla="*/ 0 h 21600"/>
                <a:gd name="T8" fmla="*/ 0 w 15151"/>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151" h="21600">
                  <a:moveTo>
                    <a:pt x="10724" y="0"/>
                  </a:moveTo>
                  <a:cubicBezTo>
                    <a:pt x="11899" y="6522"/>
                    <a:pt x="8375" y="7809"/>
                    <a:pt x="0" y="3905"/>
                  </a:cubicBezTo>
                  <a:cubicBezTo>
                    <a:pt x="3373" y="13417"/>
                    <a:pt x="1667" y="15535"/>
                    <a:pt x="7124" y="21600"/>
                  </a:cubicBezTo>
                  <a:cubicBezTo>
                    <a:pt x="9284" y="12503"/>
                    <a:pt x="21600" y="3905"/>
                    <a:pt x="10724" y="0"/>
                  </a:cubicBezTo>
                  <a:close/>
                  <a:moveTo>
                    <a:pt x="10724" y="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0" name="AutoShape 97"/>
            <p:cNvSpPr>
              <a:spLocks/>
            </p:cNvSpPr>
            <p:nvPr/>
          </p:nvSpPr>
          <p:spPr bwMode="auto">
            <a:xfrm>
              <a:off x="376" y="216"/>
              <a:ext cx="3" cy="5"/>
            </a:xfrm>
            <a:custGeom>
              <a:avLst/>
              <a:gdLst>
                <a:gd name="T0" fmla="*/ 0 w 14680"/>
                <a:gd name="T1" fmla="*/ 0 h 18108"/>
                <a:gd name="T2" fmla="*/ 0 w 14680"/>
                <a:gd name="T3" fmla="*/ 0 h 18108"/>
                <a:gd name="T4" fmla="*/ 0 w 14680"/>
                <a:gd name="T5" fmla="*/ 0 h 18108"/>
                <a:gd name="T6" fmla="*/ 0 w 14680"/>
                <a:gd name="T7" fmla="*/ 0 h 18108"/>
                <a:gd name="T8" fmla="*/ 0 w 14680"/>
                <a:gd name="T9" fmla="*/ 0 h 181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680" h="18108">
                  <a:moveTo>
                    <a:pt x="10298" y="0"/>
                  </a:moveTo>
                  <a:cubicBezTo>
                    <a:pt x="10298" y="7291"/>
                    <a:pt x="8417" y="10676"/>
                    <a:pt x="5725" y="2364"/>
                  </a:cubicBezTo>
                  <a:cubicBezTo>
                    <a:pt x="-3356" y="2364"/>
                    <a:pt x="1087" y="12243"/>
                    <a:pt x="1087" y="17618"/>
                  </a:cubicBezTo>
                  <a:cubicBezTo>
                    <a:pt x="18244" y="21600"/>
                    <a:pt x="16493" y="0"/>
                    <a:pt x="10298" y="0"/>
                  </a:cubicBezTo>
                  <a:close/>
                  <a:moveTo>
                    <a:pt x="10298" y="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1" name="AutoShape 98"/>
            <p:cNvSpPr>
              <a:spLocks/>
            </p:cNvSpPr>
            <p:nvPr/>
          </p:nvSpPr>
          <p:spPr bwMode="auto">
            <a:xfrm>
              <a:off x="392" y="232"/>
              <a:ext cx="7" cy="3"/>
            </a:xfrm>
            <a:custGeom>
              <a:avLst/>
              <a:gdLst>
                <a:gd name="T0" fmla="*/ 0 w 21600"/>
                <a:gd name="T1" fmla="*/ 0 h 9393"/>
                <a:gd name="T2" fmla="*/ 0 w 21600"/>
                <a:gd name="T3" fmla="*/ 0 h 9393"/>
                <a:gd name="T4" fmla="*/ 0 w 21600"/>
                <a:gd name="T5" fmla="*/ 0 h 9393"/>
                <a:gd name="T6" fmla="*/ 0 w 21600"/>
                <a:gd name="T7" fmla="*/ 0 h 9393"/>
                <a:gd name="T8" fmla="*/ 0 w 21600"/>
                <a:gd name="T9" fmla="*/ 0 h 939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9393">
                  <a:moveTo>
                    <a:pt x="21600" y="0"/>
                  </a:moveTo>
                  <a:cubicBezTo>
                    <a:pt x="15130" y="2920"/>
                    <a:pt x="18136" y="5863"/>
                    <a:pt x="9453" y="3062"/>
                  </a:cubicBezTo>
                  <a:cubicBezTo>
                    <a:pt x="5701" y="1875"/>
                    <a:pt x="1732" y="-3323"/>
                    <a:pt x="0" y="3371"/>
                  </a:cubicBezTo>
                  <a:cubicBezTo>
                    <a:pt x="11016" y="4439"/>
                    <a:pt x="21600" y="18277"/>
                    <a:pt x="21600" y="0"/>
                  </a:cubicBezTo>
                  <a:close/>
                  <a:moveTo>
                    <a:pt x="21600" y="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2" name="AutoShape 100"/>
            <p:cNvSpPr>
              <a:spLocks/>
            </p:cNvSpPr>
            <p:nvPr/>
          </p:nvSpPr>
          <p:spPr bwMode="auto">
            <a:xfrm>
              <a:off x="184" y="272"/>
              <a:ext cx="3" cy="2"/>
            </a:xfrm>
            <a:custGeom>
              <a:avLst/>
              <a:gdLst>
                <a:gd name="T0" fmla="*/ 0 w 16989"/>
                <a:gd name="T1" fmla="*/ 0 h 15334"/>
                <a:gd name="T2" fmla="*/ 0 w 16989"/>
                <a:gd name="T3" fmla="*/ 0 h 15334"/>
                <a:gd name="T4" fmla="*/ 0 w 16989"/>
                <a:gd name="T5" fmla="*/ 0 h 15334"/>
                <a:gd name="T6" fmla="*/ 0 w 16989"/>
                <a:gd name="T7" fmla="*/ 0 h 15334"/>
                <a:gd name="T8" fmla="*/ 0 w 16989"/>
                <a:gd name="T9" fmla="*/ 0 h 1533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989" h="15334">
                  <a:moveTo>
                    <a:pt x="5730" y="2266"/>
                  </a:moveTo>
                  <a:cubicBezTo>
                    <a:pt x="4165" y="1591"/>
                    <a:pt x="2498" y="771"/>
                    <a:pt x="900" y="0"/>
                  </a:cubicBezTo>
                  <a:cubicBezTo>
                    <a:pt x="-4611" y="21600"/>
                    <a:pt x="16989" y="17743"/>
                    <a:pt x="16989" y="4629"/>
                  </a:cubicBezTo>
                  <a:cubicBezTo>
                    <a:pt x="12159" y="7955"/>
                    <a:pt x="7839" y="13596"/>
                    <a:pt x="5730" y="2266"/>
                  </a:cubicBezTo>
                  <a:close/>
                  <a:moveTo>
                    <a:pt x="5730" y="2266"/>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3" name="AutoShape 101"/>
            <p:cNvSpPr>
              <a:spLocks/>
            </p:cNvSpPr>
            <p:nvPr/>
          </p:nvSpPr>
          <p:spPr bwMode="auto">
            <a:xfrm>
              <a:off x="192" y="272"/>
              <a:ext cx="16" cy="8"/>
            </a:xfrm>
            <a:custGeom>
              <a:avLst/>
              <a:gdLst>
                <a:gd name="T0" fmla="*/ 0 w 18999"/>
                <a:gd name="T1" fmla="*/ 0 h 20934"/>
                <a:gd name="T2" fmla="*/ 0 w 18999"/>
                <a:gd name="T3" fmla="*/ 0 h 20934"/>
                <a:gd name="T4" fmla="*/ 0 w 18999"/>
                <a:gd name="T5" fmla="*/ 0 h 20934"/>
                <a:gd name="T6" fmla="*/ 0 w 18999"/>
                <a:gd name="T7" fmla="*/ 0 h 20934"/>
                <a:gd name="T8" fmla="*/ 0 w 18999"/>
                <a:gd name="T9" fmla="*/ 0 h 20934"/>
                <a:gd name="T10" fmla="*/ 0 w 18999"/>
                <a:gd name="T11" fmla="*/ 0 h 20934"/>
                <a:gd name="T12" fmla="*/ 0 w 18999"/>
                <a:gd name="T13" fmla="*/ 0 h 2093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999" h="20934">
                  <a:moveTo>
                    <a:pt x="5636" y="0"/>
                  </a:moveTo>
                  <a:cubicBezTo>
                    <a:pt x="4287" y="4948"/>
                    <a:pt x="2148" y="3040"/>
                    <a:pt x="0" y="2842"/>
                  </a:cubicBezTo>
                  <a:cubicBezTo>
                    <a:pt x="1313" y="7114"/>
                    <a:pt x="5600" y="11307"/>
                    <a:pt x="7812" y="11307"/>
                  </a:cubicBezTo>
                  <a:cubicBezTo>
                    <a:pt x="9253" y="17507"/>
                    <a:pt x="13604" y="21600"/>
                    <a:pt x="17047" y="20845"/>
                  </a:cubicBezTo>
                  <a:cubicBezTo>
                    <a:pt x="21600" y="19871"/>
                    <a:pt x="16872" y="12618"/>
                    <a:pt x="16055" y="9439"/>
                  </a:cubicBezTo>
                  <a:cubicBezTo>
                    <a:pt x="11622" y="9439"/>
                    <a:pt x="11135" y="1212"/>
                    <a:pt x="5636" y="0"/>
                  </a:cubicBezTo>
                  <a:close/>
                  <a:moveTo>
                    <a:pt x="5636" y="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4" name="AutoShape 102"/>
            <p:cNvSpPr>
              <a:spLocks/>
            </p:cNvSpPr>
            <p:nvPr/>
          </p:nvSpPr>
          <p:spPr bwMode="auto">
            <a:xfrm>
              <a:off x="208" y="288"/>
              <a:ext cx="15" cy="4"/>
            </a:xfrm>
            <a:custGeom>
              <a:avLst/>
              <a:gdLst>
                <a:gd name="T0" fmla="*/ 0 w 21600"/>
                <a:gd name="T1" fmla="*/ 0 h 19826"/>
                <a:gd name="T2" fmla="*/ 0 w 21600"/>
                <a:gd name="T3" fmla="*/ 0 h 19826"/>
                <a:gd name="T4" fmla="*/ 0 w 21600"/>
                <a:gd name="T5" fmla="*/ 0 h 19826"/>
                <a:gd name="T6" fmla="*/ 0 w 21600"/>
                <a:gd name="T7" fmla="*/ 0 h 19826"/>
                <a:gd name="T8" fmla="*/ 0 w 21600"/>
                <a:gd name="T9" fmla="*/ 0 h 19826"/>
                <a:gd name="T10" fmla="*/ 0 w 21600"/>
                <a:gd name="T11" fmla="*/ 0 h 19826"/>
                <a:gd name="T12" fmla="*/ 0 w 21600"/>
                <a:gd name="T13" fmla="*/ 0 h 19826"/>
                <a:gd name="T14" fmla="*/ 0 w 21600"/>
                <a:gd name="T15" fmla="*/ 0 h 19826"/>
                <a:gd name="T16" fmla="*/ 0 w 21600"/>
                <a:gd name="T17" fmla="*/ 0 h 198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00" h="19826">
                  <a:moveTo>
                    <a:pt x="15657" y="0"/>
                  </a:moveTo>
                  <a:cubicBezTo>
                    <a:pt x="14560" y="9831"/>
                    <a:pt x="15657" y="658"/>
                    <a:pt x="15657" y="8204"/>
                  </a:cubicBezTo>
                  <a:cubicBezTo>
                    <a:pt x="11646" y="8446"/>
                    <a:pt x="8331" y="1662"/>
                    <a:pt x="5406" y="1662"/>
                  </a:cubicBezTo>
                  <a:cubicBezTo>
                    <a:pt x="6331" y="6612"/>
                    <a:pt x="7554" y="10212"/>
                    <a:pt x="7554" y="14712"/>
                  </a:cubicBezTo>
                  <a:cubicBezTo>
                    <a:pt x="4789" y="18069"/>
                    <a:pt x="2686" y="14712"/>
                    <a:pt x="0" y="14712"/>
                  </a:cubicBezTo>
                  <a:cubicBezTo>
                    <a:pt x="1006" y="20735"/>
                    <a:pt x="8309" y="21600"/>
                    <a:pt x="9189" y="16442"/>
                  </a:cubicBezTo>
                  <a:cubicBezTo>
                    <a:pt x="15417" y="16442"/>
                    <a:pt x="15680" y="16027"/>
                    <a:pt x="21600" y="18000"/>
                  </a:cubicBezTo>
                  <a:cubicBezTo>
                    <a:pt x="21406" y="13015"/>
                    <a:pt x="17349" y="1315"/>
                    <a:pt x="15657" y="0"/>
                  </a:cubicBezTo>
                  <a:close/>
                  <a:moveTo>
                    <a:pt x="15657" y="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5" name="AutoShape 103"/>
            <p:cNvSpPr>
              <a:spLocks/>
            </p:cNvSpPr>
            <p:nvPr/>
          </p:nvSpPr>
          <p:spPr bwMode="auto">
            <a:xfrm>
              <a:off x="200" y="288"/>
              <a:ext cx="2" cy="2"/>
            </a:xfrm>
            <a:custGeom>
              <a:avLst/>
              <a:gdLst>
                <a:gd name="T0" fmla="*/ 0 w 16604"/>
                <a:gd name="T1" fmla="*/ 0 h 17442"/>
                <a:gd name="T2" fmla="*/ 0 w 16604"/>
                <a:gd name="T3" fmla="*/ 0 h 17442"/>
                <a:gd name="T4" fmla="*/ 0 w 16604"/>
                <a:gd name="T5" fmla="*/ 0 h 17442"/>
                <a:gd name="T6" fmla="*/ 0 w 16604"/>
                <a:gd name="T7" fmla="*/ 0 h 174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6604" h="17442">
                  <a:moveTo>
                    <a:pt x="1543" y="0"/>
                  </a:moveTo>
                  <a:cubicBezTo>
                    <a:pt x="-4492" y="21600"/>
                    <a:pt x="8577" y="17040"/>
                    <a:pt x="16563" y="17040"/>
                  </a:cubicBezTo>
                  <a:cubicBezTo>
                    <a:pt x="17108" y="7620"/>
                    <a:pt x="12116" y="1920"/>
                    <a:pt x="1543" y="0"/>
                  </a:cubicBezTo>
                  <a:close/>
                  <a:moveTo>
                    <a:pt x="1543" y="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6" name="AutoShape 104"/>
            <p:cNvSpPr>
              <a:spLocks/>
            </p:cNvSpPr>
            <p:nvPr/>
          </p:nvSpPr>
          <p:spPr bwMode="auto">
            <a:xfrm>
              <a:off x="200" y="288"/>
              <a:ext cx="2" cy="2"/>
            </a:xfrm>
            <a:custGeom>
              <a:avLst/>
              <a:gdLst>
                <a:gd name="T0" fmla="*/ 0 w 21600"/>
                <a:gd name="T1" fmla="*/ 0 h 12742"/>
                <a:gd name="T2" fmla="*/ 0 w 21600"/>
                <a:gd name="T3" fmla="*/ 0 h 12742"/>
                <a:gd name="T4" fmla="*/ 0 w 21600"/>
                <a:gd name="T5" fmla="*/ 0 h 12742"/>
                <a:gd name="T6" fmla="*/ 0 w 21600"/>
                <a:gd name="T7" fmla="*/ 0 h 127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12742">
                  <a:moveTo>
                    <a:pt x="0" y="12742"/>
                  </a:moveTo>
                  <a:cubicBezTo>
                    <a:pt x="7251" y="11994"/>
                    <a:pt x="14425" y="11339"/>
                    <a:pt x="21600" y="10545"/>
                  </a:cubicBezTo>
                  <a:cubicBezTo>
                    <a:pt x="17860" y="-8858"/>
                    <a:pt x="2137" y="2550"/>
                    <a:pt x="0" y="12742"/>
                  </a:cubicBezTo>
                  <a:close/>
                  <a:moveTo>
                    <a:pt x="0" y="12742"/>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7" name="AutoShape 105"/>
            <p:cNvSpPr>
              <a:spLocks/>
            </p:cNvSpPr>
            <p:nvPr/>
          </p:nvSpPr>
          <p:spPr bwMode="auto">
            <a:xfrm>
              <a:off x="232" y="288"/>
              <a:ext cx="2" cy="1"/>
            </a:xfrm>
            <a:custGeom>
              <a:avLst/>
              <a:gdLst>
                <a:gd name="T0" fmla="*/ 0 w 17161"/>
                <a:gd name="T1" fmla="*/ 0 h 13638"/>
                <a:gd name="T2" fmla="*/ 0 w 17161"/>
                <a:gd name="T3" fmla="*/ 0 h 13638"/>
                <a:gd name="T4" fmla="*/ 0 w 17161"/>
                <a:gd name="T5" fmla="*/ 0 h 13638"/>
                <a:gd name="T6" fmla="*/ 0 w 17161"/>
                <a:gd name="T7" fmla="*/ 0 h 136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161" h="13638">
                  <a:moveTo>
                    <a:pt x="1582" y="0"/>
                  </a:moveTo>
                  <a:cubicBezTo>
                    <a:pt x="-4374" y="21600"/>
                    <a:pt x="7735" y="11073"/>
                    <a:pt x="17161" y="11073"/>
                  </a:cubicBezTo>
                  <a:cubicBezTo>
                    <a:pt x="17226" y="3353"/>
                    <a:pt x="8782" y="0"/>
                    <a:pt x="1582" y="0"/>
                  </a:cubicBezTo>
                  <a:close/>
                  <a:moveTo>
                    <a:pt x="1582" y="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8" name="AutoShape 106"/>
            <p:cNvSpPr>
              <a:spLocks/>
            </p:cNvSpPr>
            <p:nvPr/>
          </p:nvSpPr>
          <p:spPr bwMode="auto">
            <a:xfrm>
              <a:off x="224" y="288"/>
              <a:ext cx="1" cy="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0" y="0"/>
                  </a:moveTo>
                  <a:cubicBezTo>
                    <a:pt x="0" y="7500"/>
                    <a:pt x="0" y="14250"/>
                    <a:pt x="0" y="21600"/>
                  </a:cubicBezTo>
                  <a:cubicBezTo>
                    <a:pt x="8975" y="18750"/>
                    <a:pt x="12777" y="14250"/>
                    <a:pt x="21600" y="14250"/>
                  </a:cubicBezTo>
                  <a:cubicBezTo>
                    <a:pt x="21600" y="5100"/>
                    <a:pt x="9279" y="0"/>
                    <a:pt x="0" y="0"/>
                  </a:cubicBezTo>
                  <a:close/>
                  <a:moveTo>
                    <a:pt x="0" y="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49" name="AutoShape 107"/>
            <p:cNvSpPr>
              <a:spLocks/>
            </p:cNvSpPr>
            <p:nvPr/>
          </p:nvSpPr>
          <p:spPr bwMode="auto">
            <a:xfrm>
              <a:off x="216" y="304"/>
              <a:ext cx="1" cy="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0" y="21600"/>
                  </a:moveTo>
                  <a:cubicBezTo>
                    <a:pt x="17923" y="21600"/>
                    <a:pt x="17234" y="20571"/>
                    <a:pt x="21600" y="5371"/>
                  </a:cubicBezTo>
                  <a:cubicBezTo>
                    <a:pt x="16200" y="3429"/>
                    <a:pt x="10915" y="1714"/>
                    <a:pt x="5285" y="0"/>
                  </a:cubicBezTo>
                  <a:cubicBezTo>
                    <a:pt x="3447" y="7200"/>
                    <a:pt x="1838" y="14400"/>
                    <a:pt x="0" y="21600"/>
                  </a:cubicBezTo>
                  <a:close/>
                  <a:moveTo>
                    <a:pt x="0" y="21600"/>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sp>
          <p:nvSpPr>
            <p:cNvPr id="50" name="AutoShape 108"/>
            <p:cNvSpPr>
              <a:spLocks/>
            </p:cNvSpPr>
            <p:nvPr/>
          </p:nvSpPr>
          <p:spPr bwMode="auto">
            <a:xfrm>
              <a:off x="480" y="384"/>
              <a:ext cx="1" cy="2"/>
            </a:xfrm>
            <a:custGeom>
              <a:avLst/>
              <a:gdLst>
                <a:gd name="T0" fmla="*/ 0 w 16557"/>
                <a:gd name="T1" fmla="*/ 0 h 18344"/>
                <a:gd name="T2" fmla="*/ 0 w 16557"/>
                <a:gd name="T3" fmla="*/ 0 h 18344"/>
                <a:gd name="T4" fmla="*/ 0 w 16557"/>
                <a:gd name="T5" fmla="*/ 0 h 18344"/>
                <a:gd name="T6" fmla="*/ 0 w 16557"/>
                <a:gd name="T7" fmla="*/ 0 h 183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6557" h="18344">
                  <a:moveTo>
                    <a:pt x="0" y="16234"/>
                  </a:moveTo>
                  <a:cubicBezTo>
                    <a:pt x="21600" y="21600"/>
                    <a:pt x="17408" y="16922"/>
                    <a:pt x="13033" y="0"/>
                  </a:cubicBezTo>
                  <a:cubicBezTo>
                    <a:pt x="2734" y="5916"/>
                    <a:pt x="0" y="4471"/>
                    <a:pt x="0" y="16234"/>
                  </a:cubicBezTo>
                  <a:close/>
                  <a:moveTo>
                    <a:pt x="0" y="16234"/>
                  </a:moveTo>
                </a:path>
              </a:pathLst>
            </a:custGeom>
            <a:grpFill/>
            <a:ln>
              <a:noFill/>
            </a:ln>
            <a:extLst>
              <a:ext uri="{91240B29-F687-4f45-9708-019B960494DF}">
                <a14:hiddenLine xmlns=""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7200" b="1" dirty="0">
                <a:latin typeface="Montserrat Black" pitchFamily="2" charset="77"/>
                <a:ea typeface="Lato" charset="0"/>
                <a:cs typeface="Lato" charset="0"/>
              </a:endParaRPr>
            </a:p>
          </p:txBody>
        </p:sp>
      </p:grpSp>
      <p:sp>
        <p:nvSpPr>
          <p:cNvPr id="31" name="Rectangle 129"/>
          <p:cNvSpPr>
            <a:spLocks/>
          </p:cNvSpPr>
          <p:nvPr/>
        </p:nvSpPr>
        <p:spPr bwMode="auto">
          <a:xfrm>
            <a:off x="10871883" y="4103924"/>
            <a:ext cx="2273058" cy="61555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lgn="ct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4000" b="1" dirty="0">
                <a:solidFill>
                  <a:srgbClr val="FFFFFF"/>
                </a:solidFill>
                <a:latin typeface="Montserrat Black" pitchFamily="2" charset="77"/>
                <a:ea typeface="Lato" charset="0"/>
                <a:cs typeface="Lato" charset="0"/>
                <a:sym typeface="Helvetica" charset="0"/>
              </a:rPr>
              <a:t>Option 2</a:t>
            </a:r>
          </a:p>
        </p:txBody>
      </p:sp>
      <p:sp>
        <p:nvSpPr>
          <p:cNvPr id="32" name="Rectangle 129"/>
          <p:cNvSpPr>
            <a:spLocks/>
          </p:cNvSpPr>
          <p:nvPr/>
        </p:nvSpPr>
        <p:spPr bwMode="auto">
          <a:xfrm>
            <a:off x="15096169" y="4103924"/>
            <a:ext cx="2255426" cy="61555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lgn="ct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4000" b="1" dirty="0">
                <a:solidFill>
                  <a:srgbClr val="FFFFFF"/>
                </a:solidFill>
                <a:latin typeface="Montserrat Black" pitchFamily="2" charset="77"/>
                <a:ea typeface="Lato" charset="0"/>
                <a:cs typeface="Lato" charset="0"/>
                <a:sym typeface="Helvetica" charset="0"/>
              </a:rPr>
              <a:t>Option 3</a:t>
            </a:r>
          </a:p>
        </p:txBody>
      </p:sp>
      <p:sp>
        <p:nvSpPr>
          <p:cNvPr id="33" name="Rectangle 129"/>
          <p:cNvSpPr>
            <a:spLocks/>
          </p:cNvSpPr>
          <p:nvPr/>
        </p:nvSpPr>
        <p:spPr bwMode="auto">
          <a:xfrm>
            <a:off x="19274875" y="4103924"/>
            <a:ext cx="2300310" cy="61555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wrap="none" lIns="0" tIns="0" rIns="0" bIns="0">
            <a:spAutoFit/>
          </a:bodyPr>
          <a:lstStyle/>
          <a:p>
            <a:pPr algn="ctr">
              <a:tabLst>
                <a:tab pos="711058" algn="l"/>
                <a:tab pos="1422116" algn="l"/>
                <a:tab pos="2133173" algn="l"/>
                <a:tab pos="2844231" algn="l"/>
                <a:tab pos="3555289" algn="l"/>
                <a:tab pos="4266347" algn="l"/>
                <a:tab pos="4977404" algn="l"/>
                <a:tab pos="5688462" algn="l"/>
                <a:tab pos="6399520" algn="l"/>
                <a:tab pos="7110578" algn="l"/>
                <a:tab pos="7821635" algn="l"/>
                <a:tab pos="8532693" algn="l"/>
              </a:tabLst>
            </a:pPr>
            <a:r>
              <a:rPr lang="en-US" sz="4000" b="1" dirty="0">
                <a:solidFill>
                  <a:srgbClr val="FFFFFF"/>
                </a:solidFill>
                <a:latin typeface="Montserrat Black" pitchFamily="2" charset="77"/>
                <a:ea typeface="Lato" charset="0"/>
                <a:cs typeface="Lato" charset="0"/>
                <a:sym typeface="Helvetica" charset="0"/>
              </a:rPr>
              <a:t>Option 4</a:t>
            </a:r>
          </a:p>
        </p:txBody>
      </p:sp>
      <p:sp>
        <p:nvSpPr>
          <p:cNvPr id="66" name="Freeform 117"/>
          <p:cNvSpPr>
            <a:spLocks noChangeArrowheads="1"/>
          </p:cNvSpPr>
          <p:nvPr/>
        </p:nvSpPr>
        <p:spPr bwMode="auto">
          <a:xfrm>
            <a:off x="16044415" y="7654828"/>
            <a:ext cx="579817" cy="579965"/>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2599581 w 602"/>
              <a:gd name="T25" fmla="*/ 56253627 h 602"/>
              <a:gd name="T26" fmla="*/ 52599581 w 602"/>
              <a:gd name="T27" fmla="*/ 56253627 h 602"/>
              <a:gd name="T28" fmla="*/ 50772248 w 602"/>
              <a:gd name="T29" fmla="*/ 55339965 h 602"/>
              <a:gd name="T30" fmla="*/ 50772248 w 602"/>
              <a:gd name="T31" fmla="*/ 55339965 h 602"/>
              <a:gd name="T32" fmla="*/ 39678193 w 602"/>
              <a:gd name="T33" fmla="*/ 44376380 h 602"/>
              <a:gd name="T34" fmla="*/ 28583776 w 602"/>
              <a:gd name="T35" fmla="*/ 55339965 h 602"/>
              <a:gd name="T36" fmla="*/ 28583776 w 602"/>
              <a:gd name="T37" fmla="*/ 55339965 h 602"/>
              <a:gd name="T38" fmla="*/ 25843138 w 602"/>
              <a:gd name="T39" fmla="*/ 56253627 h 602"/>
              <a:gd name="T40" fmla="*/ 22188473 w 602"/>
              <a:gd name="T41" fmla="*/ 52598978 h 602"/>
              <a:gd name="T42" fmla="*/ 23102139 w 602"/>
              <a:gd name="T43" fmla="*/ 49858353 h 602"/>
              <a:gd name="T44" fmla="*/ 23102139 w 602"/>
              <a:gd name="T45" fmla="*/ 49858353 h 602"/>
              <a:gd name="T46" fmla="*/ 34196195 w 602"/>
              <a:gd name="T47" fmla="*/ 38763987 h 602"/>
              <a:gd name="T48" fmla="*/ 23102139 w 602"/>
              <a:gd name="T49" fmla="*/ 27669982 h 602"/>
              <a:gd name="T50" fmla="*/ 23102139 w 602"/>
              <a:gd name="T51" fmla="*/ 27669982 h 602"/>
              <a:gd name="T52" fmla="*/ 22188473 w 602"/>
              <a:gd name="T53" fmla="*/ 25842658 h 602"/>
              <a:gd name="T54" fmla="*/ 25843138 w 602"/>
              <a:gd name="T55" fmla="*/ 22188371 h 602"/>
              <a:gd name="T56" fmla="*/ 28583776 w 602"/>
              <a:gd name="T57" fmla="*/ 23102033 h 602"/>
              <a:gd name="T58" fmla="*/ 28583776 w 602"/>
              <a:gd name="T59" fmla="*/ 23102033 h 602"/>
              <a:gd name="T60" fmla="*/ 39678193 w 602"/>
              <a:gd name="T61" fmla="*/ 34196037 h 602"/>
              <a:gd name="T62" fmla="*/ 50772248 w 602"/>
              <a:gd name="T63" fmla="*/ 23102033 h 602"/>
              <a:gd name="T64" fmla="*/ 50772248 w 602"/>
              <a:gd name="T65" fmla="*/ 23102033 h 602"/>
              <a:gd name="T66" fmla="*/ 52599581 w 602"/>
              <a:gd name="T67" fmla="*/ 22188371 h 602"/>
              <a:gd name="T68" fmla="*/ 56254247 w 602"/>
              <a:gd name="T69" fmla="*/ 25842658 h 602"/>
              <a:gd name="T70" fmla="*/ 55340580 w 602"/>
              <a:gd name="T71" fmla="*/ 27669982 h 602"/>
              <a:gd name="T72" fmla="*/ 55340580 w 602"/>
              <a:gd name="T73" fmla="*/ 27669982 h 602"/>
              <a:gd name="T74" fmla="*/ 44376945 w 602"/>
              <a:gd name="T75" fmla="*/ 38763987 h 602"/>
              <a:gd name="T76" fmla="*/ 55340580 w 602"/>
              <a:gd name="T77" fmla="*/ 49858353 h 602"/>
              <a:gd name="T78" fmla="*/ 55340580 w 602"/>
              <a:gd name="T79" fmla="*/ 49858353 h 602"/>
              <a:gd name="T80" fmla="*/ 56254247 w 602"/>
              <a:gd name="T81" fmla="*/ 52598978 h 602"/>
              <a:gd name="T82" fmla="*/ 52599581 w 602"/>
              <a:gd name="T83" fmla="*/ 56253627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2" h="602">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accent2"/>
          </a:solidFill>
          <a:ln>
            <a:noFill/>
          </a:ln>
          <a:extLst/>
        </p:spPr>
        <p:txBody>
          <a:bodyPr wrap="none" anchor="ctr"/>
          <a:lstStyle/>
          <a:p>
            <a:endParaRPr lang="en-US">
              <a:latin typeface="Source Sans Pro Light" charset="0"/>
            </a:endParaRPr>
          </a:p>
        </p:txBody>
      </p:sp>
      <p:sp>
        <p:nvSpPr>
          <p:cNvPr id="67" name="Freeform 118"/>
          <p:cNvSpPr>
            <a:spLocks noChangeArrowheads="1"/>
          </p:cNvSpPr>
          <p:nvPr/>
        </p:nvSpPr>
        <p:spPr bwMode="auto">
          <a:xfrm>
            <a:off x="11783593" y="7654828"/>
            <a:ext cx="579814" cy="579965"/>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accent2"/>
          </a:solidFill>
          <a:ln>
            <a:noFill/>
          </a:ln>
          <a:extLst/>
        </p:spPr>
        <p:txBody>
          <a:bodyPr wrap="none" anchor="ctr"/>
          <a:lstStyle/>
          <a:p>
            <a:endParaRPr lang="en-US">
              <a:latin typeface="Source Sans Pro Light" charset="0"/>
            </a:endParaRPr>
          </a:p>
        </p:txBody>
      </p:sp>
      <p:sp>
        <p:nvSpPr>
          <p:cNvPr id="68" name="Freeform 117"/>
          <p:cNvSpPr>
            <a:spLocks noChangeArrowheads="1"/>
          </p:cNvSpPr>
          <p:nvPr/>
        </p:nvSpPr>
        <p:spPr bwMode="auto">
          <a:xfrm>
            <a:off x="20341188" y="6581935"/>
            <a:ext cx="579817" cy="579965"/>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2599581 w 602"/>
              <a:gd name="T25" fmla="*/ 56253627 h 602"/>
              <a:gd name="T26" fmla="*/ 52599581 w 602"/>
              <a:gd name="T27" fmla="*/ 56253627 h 602"/>
              <a:gd name="T28" fmla="*/ 50772248 w 602"/>
              <a:gd name="T29" fmla="*/ 55339965 h 602"/>
              <a:gd name="T30" fmla="*/ 50772248 w 602"/>
              <a:gd name="T31" fmla="*/ 55339965 h 602"/>
              <a:gd name="T32" fmla="*/ 39678193 w 602"/>
              <a:gd name="T33" fmla="*/ 44376380 h 602"/>
              <a:gd name="T34" fmla="*/ 28583776 w 602"/>
              <a:gd name="T35" fmla="*/ 55339965 h 602"/>
              <a:gd name="T36" fmla="*/ 28583776 w 602"/>
              <a:gd name="T37" fmla="*/ 55339965 h 602"/>
              <a:gd name="T38" fmla="*/ 25843138 w 602"/>
              <a:gd name="T39" fmla="*/ 56253627 h 602"/>
              <a:gd name="T40" fmla="*/ 22188473 w 602"/>
              <a:gd name="T41" fmla="*/ 52598978 h 602"/>
              <a:gd name="T42" fmla="*/ 23102139 w 602"/>
              <a:gd name="T43" fmla="*/ 49858353 h 602"/>
              <a:gd name="T44" fmla="*/ 23102139 w 602"/>
              <a:gd name="T45" fmla="*/ 49858353 h 602"/>
              <a:gd name="T46" fmla="*/ 34196195 w 602"/>
              <a:gd name="T47" fmla="*/ 38763987 h 602"/>
              <a:gd name="T48" fmla="*/ 23102139 w 602"/>
              <a:gd name="T49" fmla="*/ 27669982 h 602"/>
              <a:gd name="T50" fmla="*/ 23102139 w 602"/>
              <a:gd name="T51" fmla="*/ 27669982 h 602"/>
              <a:gd name="T52" fmla="*/ 22188473 w 602"/>
              <a:gd name="T53" fmla="*/ 25842658 h 602"/>
              <a:gd name="T54" fmla="*/ 25843138 w 602"/>
              <a:gd name="T55" fmla="*/ 22188371 h 602"/>
              <a:gd name="T56" fmla="*/ 28583776 w 602"/>
              <a:gd name="T57" fmla="*/ 23102033 h 602"/>
              <a:gd name="T58" fmla="*/ 28583776 w 602"/>
              <a:gd name="T59" fmla="*/ 23102033 h 602"/>
              <a:gd name="T60" fmla="*/ 39678193 w 602"/>
              <a:gd name="T61" fmla="*/ 34196037 h 602"/>
              <a:gd name="T62" fmla="*/ 50772248 w 602"/>
              <a:gd name="T63" fmla="*/ 23102033 h 602"/>
              <a:gd name="T64" fmla="*/ 50772248 w 602"/>
              <a:gd name="T65" fmla="*/ 23102033 h 602"/>
              <a:gd name="T66" fmla="*/ 52599581 w 602"/>
              <a:gd name="T67" fmla="*/ 22188371 h 602"/>
              <a:gd name="T68" fmla="*/ 56254247 w 602"/>
              <a:gd name="T69" fmla="*/ 25842658 h 602"/>
              <a:gd name="T70" fmla="*/ 55340580 w 602"/>
              <a:gd name="T71" fmla="*/ 27669982 h 602"/>
              <a:gd name="T72" fmla="*/ 55340580 w 602"/>
              <a:gd name="T73" fmla="*/ 27669982 h 602"/>
              <a:gd name="T74" fmla="*/ 44376945 w 602"/>
              <a:gd name="T75" fmla="*/ 38763987 h 602"/>
              <a:gd name="T76" fmla="*/ 55340580 w 602"/>
              <a:gd name="T77" fmla="*/ 49858353 h 602"/>
              <a:gd name="T78" fmla="*/ 55340580 w 602"/>
              <a:gd name="T79" fmla="*/ 49858353 h 602"/>
              <a:gd name="T80" fmla="*/ 56254247 w 602"/>
              <a:gd name="T81" fmla="*/ 52598978 h 602"/>
              <a:gd name="T82" fmla="*/ 52599581 w 602"/>
              <a:gd name="T83" fmla="*/ 56253627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2" h="602">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accent2"/>
          </a:solidFill>
          <a:ln>
            <a:noFill/>
          </a:ln>
          <a:extLst/>
        </p:spPr>
        <p:txBody>
          <a:bodyPr wrap="none" anchor="ctr"/>
          <a:lstStyle/>
          <a:p>
            <a:endParaRPr lang="en-US">
              <a:latin typeface="Source Sans Pro Light" charset="0"/>
            </a:endParaRPr>
          </a:p>
        </p:txBody>
      </p:sp>
      <p:sp>
        <p:nvSpPr>
          <p:cNvPr id="69" name="Freeform 118"/>
          <p:cNvSpPr>
            <a:spLocks noChangeArrowheads="1"/>
          </p:cNvSpPr>
          <p:nvPr/>
        </p:nvSpPr>
        <p:spPr bwMode="auto">
          <a:xfrm>
            <a:off x="11853146" y="6577942"/>
            <a:ext cx="579814" cy="579965"/>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accent2"/>
          </a:solidFill>
          <a:ln>
            <a:noFill/>
          </a:ln>
          <a:extLst/>
        </p:spPr>
        <p:txBody>
          <a:bodyPr wrap="none" anchor="ctr"/>
          <a:lstStyle/>
          <a:p>
            <a:endParaRPr lang="en-US">
              <a:latin typeface="Source Sans Pro Light" charset="0"/>
            </a:endParaRPr>
          </a:p>
        </p:txBody>
      </p:sp>
      <p:sp>
        <p:nvSpPr>
          <p:cNvPr id="70" name="Freeform 117"/>
          <p:cNvSpPr>
            <a:spLocks noChangeArrowheads="1"/>
          </p:cNvSpPr>
          <p:nvPr/>
        </p:nvSpPr>
        <p:spPr bwMode="auto">
          <a:xfrm>
            <a:off x="15909390" y="5458407"/>
            <a:ext cx="579817" cy="579965"/>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2599581 w 602"/>
              <a:gd name="T25" fmla="*/ 56253627 h 602"/>
              <a:gd name="T26" fmla="*/ 52599581 w 602"/>
              <a:gd name="T27" fmla="*/ 56253627 h 602"/>
              <a:gd name="T28" fmla="*/ 50772248 w 602"/>
              <a:gd name="T29" fmla="*/ 55339965 h 602"/>
              <a:gd name="T30" fmla="*/ 50772248 w 602"/>
              <a:gd name="T31" fmla="*/ 55339965 h 602"/>
              <a:gd name="T32" fmla="*/ 39678193 w 602"/>
              <a:gd name="T33" fmla="*/ 44376380 h 602"/>
              <a:gd name="T34" fmla="*/ 28583776 w 602"/>
              <a:gd name="T35" fmla="*/ 55339965 h 602"/>
              <a:gd name="T36" fmla="*/ 28583776 w 602"/>
              <a:gd name="T37" fmla="*/ 55339965 h 602"/>
              <a:gd name="T38" fmla="*/ 25843138 w 602"/>
              <a:gd name="T39" fmla="*/ 56253627 h 602"/>
              <a:gd name="T40" fmla="*/ 22188473 w 602"/>
              <a:gd name="T41" fmla="*/ 52598978 h 602"/>
              <a:gd name="T42" fmla="*/ 23102139 w 602"/>
              <a:gd name="T43" fmla="*/ 49858353 h 602"/>
              <a:gd name="T44" fmla="*/ 23102139 w 602"/>
              <a:gd name="T45" fmla="*/ 49858353 h 602"/>
              <a:gd name="T46" fmla="*/ 34196195 w 602"/>
              <a:gd name="T47" fmla="*/ 38763987 h 602"/>
              <a:gd name="T48" fmla="*/ 23102139 w 602"/>
              <a:gd name="T49" fmla="*/ 27669982 h 602"/>
              <a:gd name="T50" fmla="*/ 23102139 w 602"/>
              <a:gd name="T51" fmla="*/ 27669982 h 602"/>
              <a:gd name="T52" fmla="*/ 22188473 w 602"/>
              <a:gd name="T53" fmla="*/ 25842658 h 602"/>
              <a:gd name="T54" fmla="*/ 25843138 w 602"/>
              <a:gd name="T55" fmla="*/ 22188371 h 602"/>
              <a:gd name="T56" fmla="*/ 28583776 w 602"/>
              <a:gd name="T57" fmla="*/ 23102033 h 602"/>
              <a:gd name="T58" fmla="*/ 28583776 w 602"/>
              <a:gd name="T59" fmla="*/ 23102033 h 602"/>
              <a:gd name="T60" fmla="*/ 39678193 w 602"/>
              <a:gd name="T61" fmla="*/ 34196037 h 602"/>
              <a:gd name="T62" fmla="*/ 50772248 w 602"/>
              <a:gd name="T63" fmla="*/ 23102033 h 602"/>
              <a:gd name="T64" fmla="*/ 50772248 w 602"/>
              <a:gd name="T65" fmla="*/ 23102033 h 602"/>
              <a:gd name="T66" fmla="*/ 52599581 w 602"/>
              <a:gd name="T67" fmla="*/ 22188371 h 602"/>
              <a:gd name="T68" fmla="*/ 56254247 w 602"/>
              <a:gd name="T69" fmla="*/ 25842658 h 602"/>
              <a:gd name="T70" fmla="*/ 55340580 w 602"/>
              <a:gd name="T71" fmla="*/ 27669982 h 602"/>
              <a:gd name="T72" fmla="*/ 55340580 w 602"/>
              <a:gd name="T73" fmla="*/ 27669982 h 602"/>
              <a:gd name="T74" fmla="*/ 44376945 w 602"/>
              <a:gd name="T75" fmla="*/ 38763987 h 602"/>
              <a:gd name="T76" fmla="*/ 55340580 w 602"/>
              <a:gd name="T77" fmla="*/ 49858353 h 602"/>
              <a:gd name="T78" fmla="*/ 55340580 w 602"/>
              <a:gd name="T79" fmla="*/ 49858353 h 602"/>
              <a:gd name="T80" fmla="*/ 56254247 w 602"/>
              <a:gd name="T81" fmla="*/ 52598978 h 602"/>
              <a:gd name="T82" fmla="*/ 52599581 w 602"/>
              <a:gd name="T83" fmla="*/ 56253627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2" h="602">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accent2"/>
          </a:solidFill>
          <a:ln>
            <a:noFill/>
          </a:ln>
          <a:extLst/>
        </p:spPr>
        <p:txBody>
          <a:bodyPr wrap="none" anchor="ctr"/>
          <a:lstStyle/>
          <a:p>
            <a:endParaRPr lang="en-US">
              <a:latin typeface="Source Sans Pro Light" charset="0"/>
            </a:endParaRPr>
          </a:p>
        </p:txBody>
      </p:sp>
      <p:sp>
        <p:nvSpPr>
          <p:cNvPr id="71" name="Freeform 118"/>
          <p:cNvSpPr>
            <a:spLocks noChangeArrowheads="1"/>
          </p:cNvSpPr>
          <p:nvPr/>
        </p:nvSpPr>
        <p:spPr bwMode="auto">
          <a:xfrm>
            <a:off x="7349774" y="5458407"/>
            <a:ext cx="579814" cy="579965"/>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accent2"/>
          </a:solidFill>
          <a:ln>
            <a:noFill/>
          </a:ln>
          <a:extLst/>
        </p:spPr>
        <p:txBody>
          <a:bodyPr wrap="none" anchor="ctr"/>
          <a:lstStyle/>
          <a:p>
            <a:endParaRPr lang="en-US">
              <a:latin typeface="Source Sans Pro Light" charset="0"/>
            </a:endParaRPr>
          </a:p>
        </p:txBody>
      </p:sp>
      <p:sp>
        <p:nvSpPr>
          <p:cNvPr id="72" name="Freeform 117"/>
          <p:cNvSpPr>
            <a:spLocks noChangeArrowheads="1"/>
          </p:cNvSpPr>
          <p:nvPr/>
        </p:nvSpPr>
        <p:spPr bwMode="auto">
          <a:xfrm>
            <a:off x="20245398" y="8796002"/>
            <a:ext cx="579817" cy="579965"/>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2599581 w 602"/>
              <a:gd name="T25" fmla="*/ 56253627 h 602"/>
              <a:gd name="T26" fmla="*/ 52599581 w 602"/>
              <a:gd name="T27" fmla="*/ 56253627 h 602"/>
              <a:gd name="T28" fmla="*/ 50772248 w 602"/>
              <a:gd name="T29" fmla="*/ 55339965 h 602"/>
              <a:gd name="T30" fmla="*/ 50772248 w 602"/>
              <a:gd name="T31" fmla="*/ 55339965 h 602"/>
              <a:gd name="T32" fmla="*/ 39678193 w 602"/>
              <a:gd name="T33" fmla="*/ 44376380 h 602"/>
              <a:gd name="T34" fmla="*/ 28583776 w 602"/>
              <a:gd name="T35" fmla="*/ 55339965 h 602"/>
              <a:gd name="T36" fmla="*/ 28583776 w 602"/>
              <a:gd name="T37" fmla="*/ 55339965 h 602"/>
              <a:gd name="T38" fmla="*/ 25843138 w 602"/>
              <a:gd name="T39" fmla="*/ 56253627 h 602"/>
              <a:gd name="T40" fmla="*/ 22188473 w 602"/>
              <a:gd name="T41" fmla="*/ 52598978 h 602"/>
              <a:gd name="T42" fmla="*/ 23102139 w 602"/>
              <a:gd name="T43" fmla="*/ 49858353 h 602"/>
              <a:gd name="T44" fmla="*/ 23102139 w 602"/>
              <a:gd name="T45" fmla="*/ 49858353 h 602"/>
              <a:gd name="T46" fmla="*/ 34196195 w 602"/>
              <a:gd name="T47" fmla="*/ 38763987 h 602"/>
              <a:gd name="T48" fmla="*/ 23102139 w 602"/>
              <a:gd name="T49" fmla="*/ 27669982 h 602"/>
              <a:gd name="T50" fmla="*/ 23102139 w 602"/>
              <a:gd name="T51" fmla="*/ 27669982 h 602"/>
              <a:gd name="T52" fmla="*/ 22188473 w 602"/>
              <a:gd name="T53" fmla="*/ 25842658 h 602"/>
              <a:gd name="T54" fmla="*/ 25843138 w 602"/>
              <a:gd name="T55" fmla="*/ 22188371 h 602"/>
              <a:gd name="T56" fmla="*/ 28583776 w 602"/>
              <a:gd name="T57" fmla="*/ 23102033 h 602"/>
              <a:gd name="T58" fmla="*/ 28583776 w 602"/>
              <a:gd name="T59" fmla="*/ 23102033 h 602"/>
              <a:gd name="T60" fmla="*/ 39678193 w 602"/>
              <a:gd name="T61" fmla="*/ 34196037 h 602"/>
              <a:gd name="T62" fmla="*/ 50772248 w 602"/>
              <a:gd name="T63" fmla="*/ 23102033 h 602"/>
              <a:gd name="T64" fmla="*/ 50772248 w 602"/>
              <a:gd name="T65" fmla="*/ 23102033 h 602"/>
              <a:gd name="T66" fmla="*/ 52599581 w 602"/>
              <a:gd name="T67" fmla="*/ 22188371 h 602"/>
              <a:gd name="T68" fmla="*/ 56254247 w 602"/>
              <a:gd name="T69" fmla="*/ 25842658 h 602"/>
              <a:gd name="T70" fmla="*/ 55340580 w 602"/>
              <a:gd name="T71" fmla="*/ 27669982 h 602"/>
              <a:gd name="T72" fmla="*/ 55340580 w 602"/>
              <a:gd name="T73" fmla="*/ 27669982 h 602"/>
              <a:gd name="T74" fmla="*/ 44376945 w 602"/>
              <a:gd name="T75" fmla="*/ 38763987 h 602"/>
              <a:gd name="T76" fmla="*/ 55340580 w 602"/>
              <a:gd name="T77" fmla="*/ 49858353 h 602"/>
              <a:gd name="T78" fmla="*/ 55340580 w 602"/>
              <a:gd name="T79" fmla="*/ 49858353 h 602"/>
              <a:gd name="T80" fmla="*/ 56254247 w 602"/>
              <a:gd name="T81" fmla="*/ 52598978 h 602"/>
              <a:gd name="T82" fmla="*/ 52599581 w 602"/>
              <a:gd name="T83" fmla="*/ 56253627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2" h="602">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accent2"/>
          </a:solidFill>
          <a:ln>
            <a:noFill/>
          </a:ln>
          <a:extLst/>
        </p:spPr>
        <p:txBody>
          <a:bodyPr wrap="none" anchor="ctr"/>
          <a:lstStyle/>
          <a:p>
            <a:endParaRPr lang="en-US">
              <a:latin typeface="Source Sans Pro Light" charset="0"/>
            </a:endParaRPr>
          </a:p>
        </p:txBody>
      </p:sp>
      <p:sp>
        <p:nvSpPr>
          <p:cNvPr id="73" name="Freeform 118"/>
          <p:cNvSpPr>
            <a:spLocks noChangeArrowheads="1"/>
          </p:cNvSpPr>
          <p:nvPr/>
        </p:nvSpPr>
        <p:spPr bwMode="auto">
          <a:xfrm>
            <a:off x="20245398" y="9903034"/>
            <a:ext cx="579814" cy="579965"/>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accent2"/>
          </a:solidFill>
          <a:ln>
            <a:noFill/>
          </a:ln>
          <a:extLst/>
        </p:spPr>
        <p:txBody>
          <a:bodyPr wrap="none" anchor="ctr"/>
          <a:lstStyle/>
          <a:p>
            <a:endParaRPr lang="en-US">
              <a:latin typeface="Source Sans Pro Light" charset="0"/>
            </a:endParaRPr>
          </a:p>
        </p:txBody>
      </p:sp>
      <p:sp>
        <p:nvSpPr>
          <p:cNvPr id="74" name="Freeform 118"/>
          <p:cNvSpPr>
            <a:spLocks noChangeArrowheads="1"/>
          </p:cNvSpPr>
          <p:nvPr/>
        </p:nvSpPr>
        <p:spPr bwMode="auto">
          <a:xfrm>
            <a:off x="11861470" y="5458407"/>
            <a:ext cx="579814" cy="579965"/>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accent2"/>
          </a:solidFill>
          <a:ln>
            <a:noFill/>
          </a:ln>
          <a:extLst/>
        </p:spPr>
        <p:txBody>
          <a:bodyPr wrap="none" anchor="ctr"/>
          <a:lstStyle/>
          <a:p>
            <a:endParaRPr lang="en-US">
              <a:latin typeface="Source Sans Pro Light" charset="0"/>
            </a:endParaRPr>
          </a:p>
        </p:txBody>
      </p:sp>
      <p:sp>
        <p:nvSpPr>
          <p:cNvPr id="62" name="Freeform 118"/>
          <p:cNvSpPr>
            <a:spLocks noChangeArrowheads="1"/>
          </p:cNvSpPr>
          <p:nvPr/>
        </p:nvSpPr>
        <p:spPr bwMode="auto">
          <a:xfrm>
            <a:off x="7349774" y="6612268"/>
            <a:ext cx="579814" cy="579965"/>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accent2"/>
          </a:solidFill>
          <a:ln>
            <a:noFill/>
          </a:ln>
          <a:extLst/>
        </p:spPr>
        <p:txBody>
          <a:bodyPr wrap="none" anchor="ctr"/>
          <a:lstStyle/>
          <a:p>
            <a:endParaRPr lang="en-US">
              <a:latin typeface="Source Sans Pro Light" charset="0"/>
            </a:endParaRPr>
          </a:p>
        </p:txBody>
      </p:sp>
      <p:sp>
        <p:nvSpPr>
          <p:cNvPr id="63" name="Freeform 118"/>
          <p:cNvSpPr>
            <a:spLocks noChangeArrowheads="1"/>
          </p:cNvSpPr>
          <p:nvPr/>
        </p:nvSpPr>
        <p:spPr bwMode="auto">
          <a:xfrm>
            <a:off x="7349774" y="8778931"/>
            <a:ext cx="579814" cy="579965"/>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accent2"/>
          </a:solidFill>
          <a:ln>
            <a:noFill/>
          </a:ln>
          <a:extLst/>
        </p:spPr>
        <p:txBody>
          <a:bodyPr wrap="none" anchor="ctr"/>
          <a:lstStyle/>
          <a:p>
            <a:endParaRPr lang="en-US">
              <a:latin typeface="Source Sans Pro Light" charset="0"/>
            </a:endParaRPr>
          </a:p>
        </p:txBody>
      </p:sp>
      <p:sp>
        <p:nvSpPr>
          <p:cNvPr id="75" name="Freeform 117"/>
          <p:cNvSpPr>
            <a:spLocks noChangeArrowheads="1"/>
          </p:cNvSpPr>
          <p:nvPr/>
        </p:nvSpPr>
        <p:spPr bwMode="auto">
          <a:xfrm>
            <a:off x="11783590" y="9903034"/>
            <a:ext cx="579817" cy="579965"/>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2599581 w 602"/>
              <a:gd name="T25" fmla="*/ 56253627 h 602"/>
              <a:gd name="T26" fmla="*/ 52599581 w 602"/>
              <a:gd name="T27" fmla="*/ 56253627 h 602"/>
              <a:gd name="T28" fmla="*/ 50772248 w 602"/>
              <a:gd name="T29" fmla="*/ 55339965 h 602"/>
              <a:gd name="T30" fmla="*/ 50772248 w 602"/>
              <a:gd name="T31" fmla="*/ 55339965 h 602"/>
              <a:gd name="T32" fmla="*/ 39678193 w 602"/>
              <a:gd name="T33" fmla="*/ 44376380 h 602"/>
              <a:gd name="T34" fmla="*/ 28583776 w 602"/>
              <a:gd name="T35" fmla="*/ 55339965 h 602"/>
              <a:gd name="T36" fmla="*/ 28583776 w 602"/>
              <a:gd name="T37" fmla="*/ 55339965 h 602"/>
              <a:gd name="T38" fmla="*/ 25843138 w 602"/>
              <a:gd name="T39" fmla="*/ 56253627 h 602"/>
              <a:gd name="T40" fmla="*/ 22188473 w 602"/>
              <a:gd name="T41" fmla="*/ 52598978 h 602"/>
              <a:gd name="T42" fmla="*/ 23102139 w 602"/>
              <a:gd name="T43" fmla="*/ 49858353 h 602"/>
              <a:gd name="T44" fmla="*/ 23102139 w 602"/>
              <a:gd name="T45" fmla="*/ 49858353 h 602"/>
              <a:gd name="T46" fmla="*/ 34196195 w 602"/>
              <a:gd name="T47" fmla="*/ 38763987 h 602"/>
              <a:gd name="T48" fmla="*/ 23102139 w 602"/>
              <a:gd name="T49" fmla="*/ 27669982 h 602"/>
              <a:gd name="T50" fmla="*/ 23102139 w 602"/>
              <a:gd name="T51" fmla="*/ 27669982 h 602"/>
              <a:gd name="T52" fmla="*/ 22188473 w 602"/>
              <a:gd name="T53" fmla="*/ 25842658 h 602"/>
              <a:gd name="T54" fmla="*/ 25843138 w 602"/>
              <a:gd name="T55" fmla="*/ 22188371 h 602"/>
              <a:gd name="T56" fmla="*/ 28583776 w 602"/>
              <a:gd name="T57" fmla="*/ 23102033 h 602"/>
              <a:gd name="T58" fmla="*/ 28583776 w 602"/>
              <a:gd name="T59" fmla="*/ 23102033 h 602"/>
              <a:gd name="T60" fmla="*/ 39678193 w 602"/>
              <a:gd name="T61" fmla="*/ 34196037 h 602"/>
              <a:gd name="T62" fmla="*/ 50772248 w 602"/>
              <a:gd name="T63" fmla="*/ 23102033 h 602"/>
              <a:gd name="T64" fmla="*/ 50772248 w 602"/>
              <a:gd name="T65" fmla="*/ 23102033 h 602"/>
              <a:gd name="T66" fmla="*/ 52599581 w 602"/>
              <a:gd name="T67" fmla="*/ 22188371 h 602"/>
              <a:gd name="T68" fmla="*/ 56254247 w 602"/>
              <a:gd name="T69" fmla="*/ 25842658 h 602"/>
              <a:gd name="T70" fmla="*/ 55340580 w 602"/>
              <a:gd name="T71" fmla="*/ 27669982 h 602"/>
              <a:gd name="T72" fmla="*/ 55340580 w 602"/>
              <a:gd name="T73" fmla="*/ 27669982 h 602"/>
              <a:gd name="T74" fmla="*/ 44376945 w 602"/>
              <a:gd name="T75" fmla="*/ 38763987 h 602"/>
              <a:gd name="T76" fmla="*/ 55340580 w 602"/>
              <a:gd name="T77" fmla="*/ 49858353 h 602"/>
              <a:gd name="T78" fmla="*/ 55340580 w 602"/>
              <a:gd name="T79" fmla="*/ 49858353 h 602"/>
              <a:gd name="T80" fmla="*/ 56254247 w 602"/>
              <a:gd name="T81" fmla="*/ 52598978 h 602"/>
              <a:gd name="T82" fmla="*/ 52599581 w 602"/>
              <a:gd name="T83" fmla="*/ 56253627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2" h="602">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accent2"/>
          </a:solidFill>
          <a:ln>
            <a:noFill/>
          </a:ln>
          <a:extLst/>
        </p:spPr>
        <p:txBody>
          <a:bodyPr wrap="none" anchor="ctr"/>
          <a:lstStyle/>
          <a:p>
            <a:endParaRPr lang="en-US">
              <a:latin typeface="Source Sans Pro Light" charset="0"/>
            </a:endParaRPr>
          </a:p>
        </p:txBody>
      </p:sp>
      <p:sp>
        <p:nvSpPr>
          <p:cNvPr id="76" name="Rectangle 75">
            <a:extLst>
              <a:ext uri="{FF2B5EF4-FFF2-40B4-BE49-F238E27FC236}">
                <a16:creationId xmlns:a16="http://schemas.microsoft.com/office/drawing/2014/main" id="{CB508123-EAAF-BA41-A7C4-B4FABA421AAC}"/>
              </a:ext>
            </a:extLst>
          </p:cNvPr>
          <p:cNvSpPr>
            <a:spLocks/>
          </p:cNvSpPr>
          <p:nvPr/>
        </p:nvSpPr>
        <p:spPr bwMode="auto">
          <a:xfrm>
            <a:off x="10866811" y="841515"/>
            <a:ext cx="2702663"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Table</a:t>
            </a:r>
          </a:p>
        </p:txBody>
      </p:sp>
      <p:sp>
        <p:nvSpPr>
          <p:cNvPr id="83" name="Rectangle 82">
            <a:extLst>
              <a:ext uri="{FF2B5EF4-FFF2-40B4-BE49-F238E27FC236}">
                <a16:creationId xmlns:a16="http://schemas.microsoft.com/office/drawing/2014/main" id="{435555BE-CB7C-D345-9A15-1ECEAFCB3E18}"/>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303738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Placeholder 42"/>
          <p:cNvPicPr>
            <a:picLocks noGrp="1" noChangeAspect="1"/>
          </p:cNvPicPr>
          <p:nvPr>
            <p:ph type="pic" sz="quarter" idx="58"/>
          </p:nvPr>
        </p:nvPicPr>
        <p:blipFill>
          <a:blip r:embed="rId3" cstate="screen">
            <a:extLst>
              <a:ext uri="{28A0092B-C50C-407E-A947-70E740481C1C}">
                <a14:useLocalDpi xmlns:a14="http://schemas.microsoft.com/office/drawing/2010/main"/>
              </a:ext>
            </a:extLst>
          </a:blip>
          <a:srcRect/>
          <a:stretch>
            <a:fillRect/>
          </a:stretch>
        </p:blipFill>
        <p:spPr/>
      </p:pic>
      <p:pic>
        <p:nvPicPr>
          <p:cNvPr id="39" name="Picture Placeholder 38"/>
          <p:cNvPicPr>
            <a:picLocks noGrp="1" noChangeAspect="1"/>
          </p:cNvPicPr>
          <p:nvPr>
            <p:ph type="pic" sz="quarter" idx="59"/>
          </p:nvPr>
        </p:nvPicPr>
        <p:blipFill>
          <a:blip r:embed="rId4" cstate="screen">
            <a:extLst>
              <a:ext uri="{28A0092B-C50C-407E-A947-70E740481C1C}">
                <a14:useLocalDpi xmlns:a14="http://schemas.microsoft.com/office/drawing/2010/main"/>
              </a:ext>
            </a:extLst>
          </a:blip>
          <a:srcRect/>
          <a:stretch>
            <a:fillRect/>
          </a:stretch>
        </p:blipFill>
        <p:spPr/>
      </p:pic>
      <p:pic>
        <p:nvPicPr>
          <p:cNvPr id="40" name="Picture Placeholder 39"/>
          <p:cNvPicPr>
            <a:picLocks noGrp="1" noChangeAspect="1"/>
          </p:cNvPicPr>
          <p:nvPr>
            <p:ph type="pic" sz="quarter" idx="62"/>
          </p:nvPr>
        </p:nvPicPr>
        <p:blipFill>
          <a:blip r:embed="rId5" cstate="screen">
            <a:extLst>
              <a:ext uri="{28A0092B-C50C-407E-A947-70E740481C1C}">
                <a14:useLocalDpi xmlns:a14="http://schemas.microsoft.com/office/drawing/2010/main"/>
              </a:ext>
            </a:extLst>
          </a:blip>
          <a:srcRect/>
          <a:stretch>
            <a:fillRect/>
          </a:stretch>
        </p:blipFill>
        <p:spPr/>
      </p:pic>
      <p:pic>
        <p:nvPicPr>
          <p:cNvPr id="41" name="Picture Placeholder 40"/>
          <p:cNvPicPr>
            <a:picLocks noGrp="1" noChangeAspect="1"/>
          </p:cNvPicPr>
          <p:nvPr>
            <p:ph type="pic" sz="quarter" idx="61"/>
          </p:nvPr>
        </p:nvPicPr>
        <p:blipFill>
          <a:blip r:embed="rId6" cstate="screen">
            <a:extLst>
              <a:ext uri="{28A0092B-C50C-407E-A947-70E740481C1C}">
                <a14:useLocalDpi xmlns:a14="http://schemas.microsoft.com/office/drawing/2010/main"/>
              </a:ext>
            </a:extLst>
          </a:blip>
          <a:srcRect/>
          <a:stretch>
            <a:fillRect/>
          </a:stretch>
        </p:blipFill>
        <p:spPr/>
      </p:pic>
      <p:pic>
        <p:nvPicPr>
          <p:cNvPr id="48" name="Picture Placeholder 47"/>
          <p:cNvPicPr>
            <a:picLocks noGrp="1" noChangeAspect="1"/>
          </p:cNvPicPr>
          <p:nvPr>
            <p:ph type="pic" sz="quarter" idx="57"/>
          </p:nvPr>
        </p:nvPicPr>
        <p:blipFill>
          <a:blip r:embed="rId7" cstate="screen">
            <a:extLst>
              <a:ext uri="{28A0092B-C50C-407E-A947-70E740481C1C}">
                <a14:useLocalDpi xmlns:a14="http://schemas.microsoft.com/office/drawing/2010/main"/>
              </a:ext>
            </a:extLst>
          </a:blip>
          <a:srcRect/>
          <a:stretch>
            <a:fillRect/>
          </a:stretch>
        </p:blipFill>
        <p:spPr/>
      </p:pic>
      <p:pic>
        <p:nvPicPr>
          <p:cNvPr id="56" name="Picture Placeholder 55"/>
          <p:cNvPicPr>
            <a:picLocks noGrp="1" noChangeAspect="1"/>
          </p:cNvPicPr>
          <p:nvPr>
            <p:ph type="pic" sz="quarter" idx="63"/>
          </p:nvPr>
        </p:nvPicPr>
        <p:blipFill>
          <a:blip r:embed="rId8" cstate="screen">
            <a:extLst>
              <a:ext uri="{28A0092B-C50C-407E-A947-70E740481C1C}">
                <a14:useLocalDpi xmlns:a14="http://schemas.microsoft.com/office/drawing/2010/main"/>
              </a:ext>
            </a:extLst>
          </a:blip>
          <a:srcRect/>
          <a:stretch>
            <a:fillRect/>
          </a:stretch>
        </p:blipFill>
        <p:spPr/>
      </p:pic>
      <p:pic>
        <p:nvPicPr>
          <p:cNvPr id="55" name="Picture Placeholder 54"/>
          <p:cNvPicPr>
            <a:picLocks noGrp="1" noChangeAspect="1"/>
          </p:cNvPicPr>
          <p:nvPr>
            <p:ph type="pic" sz="quarter" idx="64"/>
          </p:nvPr>
        </p:nvPicPr>
        <p:blipFill>
          <a:blip r:embed="rId9" cstate="screen">
            <a:extLst>
              <a:ext uri="{28A0092B-C50C-407E-A947-70E740481C1C}">
                <a14:useLocalDpi xmlns:a14="http://schemas.microsoft.com/office/drawing/2010/main"/>
              </a:ext>
            </a:extLst>
          </a:blip>
          <a:srcRect/>
          <a:stretch>
            <a:fillRect/>
          </a:stretch>
        </p:blipFill>
        <p:spPr/>
      </p:pic>
      <p:pic>
        <p:nvPicPr>
          <p:cNvPr id="50" name="Picture Placeholder 49"/>
          <p:cNvPicPr>
            <a:picLocks noGrp="1" noChangeAspect="1"/>
          </p:cNvPicPr>
          <p:nvPr>
            <p:ph type="pic" sz="quarter" idx="65"/>
          </p:nvPr>
        </p:nvPicPr>
        <p:blipFill>
          <a:blip r:embed="rId10" cstate="screen">
            <a:extLst>
              <a:ext uri="{28A0092B-C50C-407E-A947-70E740481C1C}">
                <a14:useLocalDpi xmlns:a14="http://schemas.microsoft.com/office/drawing/2010/main"/>
              </a:ext>
            </a:extLst>
          </a:blip>
          <a:srcRect/>
          <a:stretch>
            <a:fillRect/>
          </a:stretch>
        </p:blipFill>
        <p:spPr/>
      </p:pic>
      <p:pic>
        <p:nvPicPr>
          <p:cNvPr id="49" name="Picture Placeholder 48"/>
          <p:cNvPicPr>
            <a:picLocks noGrp="1" noChangeAspect="1"/>
          </p:cNvPicPr>
          <p:nvPr>
            <p:ph type="pic" sz="quarter" idx="66"/>
          </p:nvPr>
        </p:nvPicPr>
        <p:blipFill>
          <a:blip r:embed="rId11" cstate="screen">
            <a:extLst>
              <a:ext uri="{28A0092B-C50C-407E-A947-70E740481C1C}">
                <a14:useLocalDpi xmlns:a14="http://schemas.microsoft.com/office/drawing/2010/main"/>
              </a:ext>
            </a:extLst>
          </a:blip>
          <a:srcRect/>
          <a:stretch>
            <a:fillRect/>
          </a:stretch>
        </p:blipFill>
        <p:spPr/>
      </p:pic>
      <p:pic>
        <p:nvPicPr>
          <p:cNvPr id="52" name="Picture Placeholder 51"/>
          <p:cNvPicPr>
            <a:picLocks noGrp="1" noChangeAspect="1"/>
          </p:cNvPicPr>
          <p:nvPr>
            <p:ph type="pic" sz="quarter" idx="68"/>
          </p:nvPr>
        </p:nvPicPr>
        <p:blipFill>
          <a:blip r:embed="rId12" cstate="screen">
            <a:extLst>
              <a:ext uri="{28A0092B-C50C-407E-A947-70E740481C1C}">
                <a14:useLocalDpi xmlns:a14="http://schemas.microsoft.com/office/drawing/2010/main"/>
              </a:ext>
            </a:extLst>
          </a:blip>
          <a:srcRect/>
          <a:stretch>
            <a:fillRect/>
          </a:stretch>
        </p:blipFill>
        <p:spPr/>
      </p:pic>
      <p:pic>
        <p:nvPicPr>
          <p:cNvPr id="38" name="Picture Placeholder 37"/>
          <p:cNvPicPr>
            <a:picLocks noGrp="1" noChangeAspect="1"/>
          </p:cNvPicPr>
          <p:nvPr>
            <p:ph type="pic" sz="quarter" idx="60"/>
          </p:nvPr>
        </p:nvPicPr>
        <p:blipFill>
          <a:blip r:embed="rId13" cstate="screen">
            <a:extLst>
              <a:ext uri="{28A0092B-C50C-407E-A947-70E740481C1C}">
                <a14:useLocalDpi xmlns:a14="http://schemas.microsoft.com/office/drawing/2010/main"/>
              </a:ext>
            </a:extLst>
          </a:blip>
          <a:srcRect/>
          <a:stretch>
            <a:fillRect/>
          </a:stretch>
        </p:blipFill>
        <p:spPr/>
      </p:pic>
      <p:pic>
        <p:nvPicPr>
          <p:cNvPr id="54" name="Picture Placeholder 53"/>
          <p:cNvPicPr>
            <a:picLocks noGrp="1" noChangeAspect="1"/>
          </p:cNvPicPr>
          <p:nvPr>
            <p:ph type="pic" sz="quarter" idx="67"/>
          </p:nvPr>
        </p:nvPicPr>
        <p:blipFill>
          <a:blip r:embed="rId14" cstate="screen">
            <a:extLst>
              <a:ext uri="{28A0092B-C50C-407E-A947-70E740481C1C}">
                <a14:useLocalDpi xmlns:a14="http://schemas.microsoft.com/office/drawing/2010/main"/>
              </a:ext>
            </a:extLst>
          </a:blip>
          <a:srcRect/>
          <a:stretch>
            <a:fillRect/>
          </a:stretch>
        </p:blipFill>
        <p:spPr/>
      </p:pic>
      <p:sp>
        <p:nvSpPr>
          <p:cNvPr id="42" name="Rectangle 41"/>
          <p:cNvSpPr/>
          <p:nvPr/>
        </p:nvSpPr>
        <p:spPr>
          <a:xfrm>
            <a:off x="16246629" y="5596128"/>
            <a:ext cx="4059936" cy="4059936"/>
          </a:xfrm>
          <a:prstGeom prst="rect">
            <a:avLst/>
          </a:prstGeom>
          <a:solidFill>
            <a:srgbClr val="000E36">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8113230" y="9656064"/>
            <a:ext cx="4059936" cy="4059936"/>
          </a:xfrm>
          <a:prstGeom prst="rect">
            <a:avLst/>
          </a:prstGeom>
          <a:solidFill>
            <a:srgbClr val="817E9A">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2133" y="5596128"/>
            <a:ext cx="4059936" cy="4059936"/>
          </a:xfrm>
          <a:prstGeom prst="rect">
            <a:avLst/>
          </a:prstGeom>
          <a:solidFill>
            <a:schemeClr val="accent2">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1499682" y="2713484"/>
            <a:ext cx="21436902" cy="1538883"/>
          </a:xfrm>
          <a:prstGeom prst="rect">
            <a:avLst/>
          </a:prstGeom>
          <a:noFill/>
        </p:spPr>
        <p:txBody>
          <a:bodyPr wrap="square" lIns="0" tIns="0" rIns="0" bIns="0" rtlCol="0">
            <a:spAutoFit/>
          </a:bodyPr>
          <a:lstStyle/>
          <a:p>
            <a:pPr algn="ctr">
              <a:lnSpc>
                <a:spcPts val="4040"/>
              </a:lnSpc>
            </a:pPr>
            <a:r>
              <a:rPr lang="en-US" sz="2400" dirty="0">
                <a:latin typeface="Source Sans Pro Light" charset="0"/>
                <a:ea typeface="Source Sans Pro Light" charset="0"/>
                <a:cs typeface="Source Sans Pro Light" charset="0"/>
              </a:rPr>
              <a:t>Mobile social media refers to the combination of mobile devices and social media. This is a group of mobile marketing applications that allow the creation and exchange of user-generated content. Due to the fact that mobile social media run on mobile devices, they differ from traditional social media by incorporating new factors such as the current location of the user or the time delay between sending and receiving messages</a:t>
            </a:r>
          </a:p>
        </p:txBody>
      </p:sp>
      <p:sp>
        <p:nvSpPr>
          <p:cNvPr id="57" name="TextBox 56"/>
          <p:cNvSpPr txBox="1"/>
          <p:nvPr/>
        </p:nvSpPr>
        <p:spPr>
          <a:xfrm>
            <a:off x="291282" y="7482532"/>
            <a:ext cx="3459339" cy="1476173"/>
          </a:xfrm>
          <a:prstGeom prst="rect">
            <a:avLst/>
          </a:prstGeom>
          <a:noFill/>
        </p:spPr>
        <p:txBody>
          <a:bodyPr wrap="square" lIns="0" tIns="0" rIns="0" bIns="0" rtlCol="1">
            <a:spAutoFit/>
          </a:bodyPr>
          <a:lstStyle/>
          <a:p>
            <a:pPr algn="ctr">
              <a:lnSpc>
                <a:spcPts val="3466"/>
              </a:lnSpc>
              <a:spcAft>
                <a:spcPts val="533"/>
              </a:spcAft>
            </a:pPr>
            <a:r>
              <a:rPr lang="en-US" sz="2700" b="1" dirty="0">
                <a:solidFill>
                  <a:schemeClr val="bg1"/>
                </a:solidFill>
                <a:latin typeface="Montserrat Black" pitchFamily="2" charset="77"/>
                <a:ea typeface="Lato" charset="0"/>
                <a:cs typeface="Lato" charset="0"/>
              </a:rPr>
              <a:t>Structure</a:t>
            </a:r>
          </a:p>
          <a:p>
            <a:pPr algn="ctr">
              <a:lnSpc>
                <a:spcPts val="4033"/>
              </a:lnSpc>
            </a:pPr>
            <a:r>
              <a:rPr lang="en-US" sz="2400" dirty="0">
                <a:solidFill>
                  <a:schemeClr val="bg1"/>
                </a:solidFill>
                <a:latin typeface="Lato Light" charset="0"/>
                <a:ea typeface="Lato Light" charset="0"/>
                <a:cs typeface="Lato Light" charset="0"/>
              </a:rPr>
              <a:t>Tools that allow people companies to create</a:t>
            </a:r>
            <a:endParaRPr lang="en-US" sz="2300" dirty="0">
              <a:solidFill>
                <a:schemeClr val="bg1"/>
              </a:solidFill>
              <a:latin typeface="Lato Light" charset="0"/>
              <a:ea typeface="Lato Light" charset="0"/>
              <a:cs typeface="Lato Light" charset="0"/>
            </a:endParaRPr>
          </a:p>
        </p:txBody>
      </p:sp>
      <p:sp>
        <p:nvSpPr>
          <p:cNvPr id="58" name="Shape 2645"/>
          <p:cNvSpPr/>
          <p:nvPr/>
        </p:nvSpPr>
        <p:spPr>
          <a:xfrm>
            <a:off x="1616180" y="6294338"/>
            <a:ext cx="953614" cy="693538"/>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59" name="TextBox 58"/>
          <p:cNvSpPr txBox="1"/>
          <p:nvPr/>
        </p:nvSpPr>
        <p:spPr>
          <a:xfrm>
            <a:off x="16491993" y="7426777"/>
            <a:ext cx="3459339" cy="1476173"/>
          </a:xfrm>
          <a:prstGeom prst="rect">
            <a:avLst/>
          </a:prstGeom>
          <a:noFill/>
        </p:spPr>
        <p:txBody>
          <a:bodyPr wrap="square" lIns="0" tIns="0" rIns="0" bIns="0" rtlCol="1">
            <a:spAutoFit/>
          </a:bodyPr>
          <a:lstStyle/>
          <a:p>
            <a:pPr algn="ctr">
              <a:lnSpc>
                <a:spcPts val="3466"/>
              </a:lnSpc>
              <a:spcAft>
                <a:spcPts val="533"/>
              </a:spcAft>
            </a:pPr>
            <a:r>
              <a:rPr lang="en-US" sz="2700" b="1" dirty="0">
                <a:solidFill>
                  <a:schemeClr val="bg1"/>
                </a:solidFill>
                <a:latin typeface="Montserrat Black" pitchFamily="2" charset="77"/>
                <a:ea typeface="Lato" charset="0"/>
                <a:cs typeface="Lato" charset="0"/>
              </a:rPr>
              <a:t>Layers</a:t>
            </a:r>
          </a:p>
          <a:p>
            <a:pPr algn="ctr">
              <a:lnSpc>
                <a:spcPts val="4033"/>
              </a:lnSpc>
            </a:pPr>
            <a:r>
              <a:rPr lang="en-US" sz="2400" dirty="0">
                <a:solidFill>
                  <a:schemeClr val="bg1"/>
                </a:solidFill>
                <a:latin typeface="Lato Light" charset="0"/>
                <a:ea typeface="Lato Light" charset="0"/>
                <a:cs typeface="Lato Light" charset="0"/>
              </a:rPr>
              <a:t>Tools that allow people companies to create</a:t>
            </a:r>
            <a:endParaRPr lang="en-US" sz="2300" dirty="0">
              <a:solidFill>
                <a:schemeClr val="bg1"/>
              </a:solidFill>
              <a:latin typeface="Lato Light" charset="0"/>
              <a:ea typeface="Lato Light" charset="0"/>
              <a:cs typeface="Lato Light" charset="0"/>
            </a:endParaRPr>
          </a:p>
        </p:txBody>
      </p:sp>
      <p:sp>
        <p:nvSpPr>
          <p:cNvPr id="60" name="Shape 2783"/>
          <p:cNvSpPr/>
          <p:nvPr/>
        </p:nvSpPr>
        <p:spPr>
          <a:xfrm>
            <a:off x="17808441" y="6216281"/>
            <a:ext cx="953614" cy="823576"/>
          </a:xfrm>
          <a:custGeom>
            <a:avLst/>
            <a:gdLst/>
            <a:ahLst/>
            <a:cxnLst>
              <a:cxn ang="0">
                <a:pos x="wd2" y="hd2"/>
              </a:cxn>
              <a:cxn ang="5400000">
                <a:pos x="wd2" y="hd2"/>
              </a:cxn>
              <a:cxn ang="10800000">
                <a:pos x="wd2" y="hd2"/>
              </a:cxn>
              <a:cxn ang="16200000">
                <a:pos x="wd2" y="hd2"/>
              </a:cxn>
            </a:cxnLst>
            <a:rect l="0" t="0" r="r" b="b"/>
            <a:pathLst>
              <a:path w="21600" h="21600" extrusionOk="0">
                <a:moveTo>
                  <a:pt x="10800" y="15855"/>
                </a:moveTo>
                <a:lnTo>
                  <a:pt x="1633" y="10800"/>
                </a:lnTo>
                <a:lnTo>
                  <a:pt x="4615" y="9156"/>
                </a:lnTo>
                <a:lnTo>
                  <a:pt x="10589" y="12450"/>
                </a:lnTo>
                <a:lnTo>
                  <a:pt x="10591" y="12446"/>
                </a:lnTo>
                <a:cubicBezTo>
                  <a:pt x="10654" y="12482"/>
                  <a:pt x="10724" y="12505"/>
                  <a:pt x="10800" y="12505"/>
                </a:cubicBezTo>
                <a:cubicBezTo>
                  <a:pt x="10876" y="12505"/>
                  <a:pt x="10946" y="12482"/>
                  <a:pt x="11009" y="12446"/>
                </a:cubicBezTo>
                <a:lnTo>
                  <a:pt x="11011" y="12450"/>
                </a:lnTo>
                <a:lnTo>
                  <a:pt x="16985" y="9156"/>
                </a:lnTo>
                <a:lnTo>
                  <a:pt x="19967" y="10800"/>
                </a:lnTo>
                <a:cubicBezTo>
                  <a:pt x="19967" y="10800"/>
                  <a:pt x="10800" y="15855"/>
                  <a:pt x="10800" y="15855"/>
                </a:cubicBezTo>
                <a:close/>
                <a:moveTo>
                  <a:pt x="19967" y="15347"/>
                </a:moveTo>
                <a:lnTo>
                  <a:pt x="10800" y="20402"/>
                </a:lnTo>
                <a:lnTo>
                  <a:pt x="1633" y="15347"/>
                </a:lnTo>
                <a:lnTo>
                  <a:pt x="4615" y="13703"/>
                </a:lnTo>
                <a:lnTo>
                  <a:pt x="10589" y="16997"/>
                </a:lnTo>
                <a:lnTo>
                  <a:pt x="10591" y="16994"/>
                </a:lnTo>
                <a:cubicBezTo>
                  <a:pt x="10654" y="17029"/>
                  <a:pt x="10724" y="17053"/>
                  <a:pt x="10800" y="17053"/>
                </a:cubicBezTo>
                <a:cubicBezTo>
                  <a:pt x="10876" y="17053"/>
                  <a:pt x="10946" y="17029"/>
                  <a:pt x="11009" y="16994"/>
                </a:cubicBezTo>
                <a:lnTo>
                  <a:pt x="11011" y="16997"/>
                </a:lnTo>
                <a:lnTo>
                  <a:pt x="16985" y="13703"/>
                </a:lnTo>
                <a:cubicBezTo>
                  <a:pt x="16985" y="13703"/>
                  <a:pt x="19967" y="15347"/>
                  <a:pt x="19967" y="15347"/>
                </a:cubicBezTo>
                <a:close/>
                <a:moveTo>
                  <a:pt x="1633" y="6253"/>
                </a:moveTo>
                <a:lnTo>
                  <a:pt x="10800" y="1198"/>
                </a:lnTo>
                <a:lnTo>
                  <a:pt x="19967" y="6253"/>
                </a:lnTo>
                <a:lnTo>
                  <a:pt x="10800" y="11307"/>
                </a:lnTo>
                <a:cubicBezTo>
                  <a:pt x="10800" y="11307"/>
                  <a:pt x="1633" y="6253"/>
                  <a:pt x="1633" y="6253"/>
                </a:cubicBezTo>
                <a:close/>
                <a:moveTo>
                  <a:pt x="21600" y="10800"/>
                </a:moveTo>
                <a:cubicBezTo>
                  <a:pt x="21600" y="10574"/>
                  <a:pt x="21484" y="10383"/>
                  <a:pt x="21319" y="10290"/>
                </a:cubicBezTo>
                <a:lnTo>
                  <a:pt x="21320" y="10287"/>
                </a:lnTo>
                <a:lnTo>
                  <a:pt x="18127" y="8526"/>
                </a:lnTo>
                <a:lnTo>
                  <a:pt x="21320" y="6766"/>
                </a:lnTo>
                <a:lnTo>
                  <a:pt x="21319" y="6762"/>
                </a:lnTo>
                <a:cubicBezTo>
                  <a:pt x="21484" y="6671"/>
                  <a:pt x="21600" y="6479"/>
                  <a:pt x="21600" y="6253"/>
                </a:cubicBezTo>
                <a:cubicBezTo>
                  <a:pt x="21600" y="6027"/>
                  <a:pt x="21484" y="5835"/>
                  <a:pt x="21319" y="5743"/>
                </a:cubicBezTo>
                <a:lnTo>
                  <a:pt x="21320" y="5740"/>
                </a:lnTo>
                <a:lnTo>
                  <a:pt x="11011" y="56"/>
                </a:lnTo>
                <a:lnTo>
                  <a:pt x="11009" y="59"/>
                </a:lnTo>
                <a:cubicBezTo>
                  <a:pt x="10946" y="23"/>
                  <a:pt x="10876" y="0"/>
                  <a:pt x="10800" y="0"/>
                </a:cubicBezTo>
                <a:cubicBezTo>
                  <a:pt x="10724" y="0"/>
                  <a:pt x="10654" y="23"/>
                  <a:pt x="10591" y="59"/>
                </a:cubicBezTo>
                <a:lnTo>
                  <a:pt x="10589" y="56"/>
                </a:lnTo>
                <a:lnTo>
                  <a:pt x="280" y="5740"/>
                </a:lnTo>
                <a:lnTo>
                  <a:pt x="281" y="5743"/>
                </a:lnTo>
                <a:cubicBezTo>
                  <a:pt x="116" y="5835"/>
                  <a:pt x="0" y="6027"/>
                  <a:pt x="0" y="6253"/>
                </a:cubicBezTo>
                <a:cubicBezTo>
                  <a:pt x="0" y="6479"/>
                  <a:pt x="116" y="6671"/>
                  <a:pt x="281" y="6762"/>
                </a:cubicBezTo>
                <a:lnTo>
                  <a:pt x="280" y="6766"/>
                </a:lnTo>
                <a:lnTo>
                  <a:pt x="3473" y="8526"/>
                </a:lnTo>
                <a:lnTo>
                  <a:pt x="280" y="10287"/>
                </a:lnTo>
                <a:lnTo>
                  <a:pt x="281" y="10290"/>
                </a:lnTo>
                <a:cubicBezTo>
                  <a:pt x="116" y="10383"/>
                  <a:pt x="0" y="10574"/>
                  <a:pt x="0" y="10800"/>
                </a:cubicBezTo>
                <a:cubicBezTo>
                  <a:pt x="0" y="11026"/>
                  <a:pt x="116" y="11218"/>
                  <a:pt x="281" y="11310"/>
                </a:cubicBezTo>
                <a:lnTo>
                  <a:pt x="280" y="11313"/>
                </a:lnTo>
                <a:lnTo>
                  <a:pt x="3473" y="13074"/>
                </a:lnTo>
                <a:lnTo>
                  <a:pt x="280" y="14834"/>
                </a:lnTo>
                <a:lnTo>
                  <a:pt x="281" y="14838"/>
                </a:lnTo>
                <a:cubicBezTo>
                  <a:pt x="116" y="14930"/>
                  <a:pt x="0" y="15121"/>
                  <a:pt x="0" y="15347"/>
                </a:cubicBezTo>
                <a:cubicBezTo>
                  <a:pt x="0" y="15574"/>
                  <a:pt x="116" y="15765"/>
                  <a:pt x="281" y="15857"/>
                </a:cubicBezTo>
                <a:lnTo>
                  <a:pt x="280" y="15860"/>
                </a:lnTo>
                <a:lnTo>
                  <a:pt x="10589" y="21544"/>
                </a:lnTo>
                <a:lnTo>
                  <a:pt x="10591" y="21541"/>
                </a:lnTo>
                <a:cubicBezTo>
                  <a:pt x="10654" y="21577"/>
                  <a:pt x="10724" y="21600"/>
                  <a:pt x="10800" y="21600"/>
                </a:cubicBezTo>
                <a:cubicBezTo>
                  <a:pt x="10876" y="21600"/>
                  <a:pt x="10946" y="21577"/>
                  <a:pt x="11009" y="21541"/>
                </a:cubicBezTo>
                <a:lnTo>
                  <a:pt x="11011" y="21544"/>
                </a:lnTo>
                <a:lnTo>
                  <a:pt x="21320" y="15860"/>
                </a:lnTo>
                <a:lnTo>
                  <a:pt x="21319" y="15857"/>
                </a:lnTo>
                <a:cubicBezTo>
                  <a:pt x="21484" y="15765"/>
                  <a:pt x="21600" y="15574"/>
                  <a:pt x="21600" y="15347"/>
                </a:cubicBezTo>
                <a:cubicBezTo>
                  <a:pt x="21600" y="15121"/>
                  <a:pt x="21484" y="14930"/>
                  <a:pt x="21319" y="14838"/>
                </a:cubicBezTo>
                <a:lnTo>
                  <a:pt x="21320" y="14834"/>
                </a:lnTo>
                <a:lnTo>
                  <a:pt x="18127" y="13074"/>
                </a:lnTo>
                <a:lnTo>
                  <a:pt x="21320" y="11313"/>
                </a:lnTo>
                <a:lnTo>
                  <a:pt x="21319" y="11310"/>
                </a:lnTo>
                <a:cubicBezTo>
                  <a:pt x="21484" y="11218"/>
                  <a:pt x="21600" y="11026"/>
                  <a:pt x="21600" y="108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61" name="TextBox 60"/>
          <p:cNvSpPr txBox="1"/>
          <p:nvPr/>
        </p:nvSpPr>
        <p:spPr>
          <a:xfrm>
            <a:off x="8404916" y="11557109"/>
            <a:ext cx="3459339" cy="1476173"/>
          </a:xfrm>
          <a:prstGeom prst="rect">
            <a:avLst/>
          </a:prstGeom>
          <a:noFill/>
        </p:spPr>
        <p:txBody>
          <a:bodyPr wrap="square" lIns="0" tIns="0" rIns="0" bIns="0" rtlCol="1">
            <a:spAutoFit/>
          </a:bodyPr>
          <a:lstStyle/>
          <a:p>
            <a:pPr algn="ctr">
              <a:lnSpc>
                <a:spcPts val="3466"/>
              </a:lnSpc>
              <a:spcAft>
                <a:spcPts val="533"/>
              </a:spcAft>
            </a:pPr>
            <a:r>
              <a:rPr lang="en-US" sz="2700" b="1" dirty="0">
                <a:solidFill>
                  <a:schemeClr val="bg1"/>
                </a:solidFill>
                <a:latin typeface="Montserrat Black" pitchFamily="2" charset="77"/>
                <a:ea typeface="Lato" charset="0"/>
                <a:cs typeface="Lato" charset="0"/>
              </a:rPr>
              <a:t>Support</a:t>
            </a:r>
          </a:p>
          <a:p>
            <a:pPr algn="ctr">
              <a:lnSpc>
                <a:spcPts val="4033"/>
              </a:lnSpc>
            </a:pPr>
            <a:r>
              <a:rPr lang="en-US" sz="2400" dirty="0">
                <a:solidFill>
                  <a:schemeClr val="bg1"/>
                </a:solidFill>
                <a:latin typeface="Lato Light" charset="0"/>
                <a:ea typeface="Lato Light" charset="0"/>
                <a:cs typeface="Lato Light" charset="0"/>
              </a:rPr>
              <a:t>Tools that allow people companies to create</a:t>
            </a:r>
            <a:endParaRPr lang="en-US" sz="2300" dirty="0">
              <a:solidFill>
                <a:schemeClr val="bg1"/>
              </a:solidFill>
              <a:latin typeface="Lato Light" charset="0"/>
              <a:ea typeface="Lato Light" charset="0"/>
              <a:cs typeface="Lato Light" charset="0"/>
            </a:endParaRPr>
          </a:p>
        </p:txBody>
      </p:sp>
      <p:sp>
        <p:nvSpPr>
          <p:cNvPr id="62" name="Shape 2547"/>
          <p:cNvSpPr/>
          <p:nvPr/>
        </p:nvSpPr>
        <p:spPr>
          <a:xfrm>
            <a:off x="9693483" y="10205820"/>
            <a:ext cx="866860" cy="866860"/>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31" name="Rectangle 30">
            <a:extLst>
              <a:ext uri="{FF2B5EF4-FFF2-40B4-BE49-F238E27FC236}">
                <a16:creationId xmlns:a16="http://schemas.microsoft.com/office/drawing/2014/main" id="{243F956D-9DC4-724C-8CA4-89FE573F1073}"/>
              </a:ext>
            </a:extLst>
          </p:cNvPr>
          <p:cNvSpPr>
            <a:spLocks/>
          </p:cNvSpPr>
          <p:nvPr/>
        </p:nvSpPr>
        <p:spPr bwMode="auto">
          <a:xfrm>
            <a:off x="8653869" y="841515"/>
            <a:ext cx="7128555"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Portfolio Slide</a:t>
            </a:r>
          </a:p>
        </p:txBody>
      </p:sp>
      <p:sp>
        <p:nvSpPr>
          <p:cNvPr id="33" name="Rectangle 32">
            <a:extLst>
              <a:ext uri="{FF2B5EF4-FFF2-40B4-BE49-F238E27FC236}">
                <a16:creationId xmlns:a16="http://schemas.microsoft.com/office/drawing/2014/main" id="{5E1C15BA-BBBF-1B4E-B22A-AD0ED0B11626}"/>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8261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2226219" y="4739234"/>
            <a:ext cx="1137424" cy="11374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2226219" y="6879645"/>
            <a:ext cx="1137424" cy="11374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2226219" y="9020056"/>
            <a:ext cx="1137424" cy="11374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8" name="Picture 287" descr="New Macbook Silver.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115851" y="4210241"/>
            <a:ext cx="10976649" cy="6452415"/>
          </a:xfrm>
          <a:prstGeom prst="rect">
            <a:avLst/>
          </a:prstGeom>
        </p:spPr>
      </p:pic>
      <p:sp>
        <p:nvSpPr>
          <p:cNvPr id="289" name="TextBox 288"/>
          <p:cNvSpPr txBox="1"/>
          <p:nvPr/>
        </p:nvSpPr>
        <p:spPr>
          <a:xfrm>
            <a:off x="3690478" y="9423200"/>
            <a:ext cx="6880169" cy="1118255"/>
          </a:xfrm>
          <a:prstGeom prst="rect">
            <a:avLst/>
          </a:prstGeom>
          <a:noFill/>
        </p:spPr>
        <p:txBody>
          <a:bodyPr wrap="square" rtlCol="0">
            <a:spAutoFit/>
          </a:bodyPr>
          <a:lstStyle/>
          <a:p>
            <a:pPr>
              <a:lnSpc>
                <a:spcPts val="4033"/>
              </a:lnSpc>
            </a:pPr>
            <a:r>
              <a:rPr lang="en-US" sz="2500" dirty="0">
                <a:latin typeface="Source Sans Pro Light" charset="0"/>
                <a:ea typeface="Source Sans Pro Light" charset="0"/>
                <a:cs typeface="Source Sans Pro Light" charset="0"/>
              </a:rPr>
              <a:t>Tools that allow people or companies to create, share, or exchange information</a:t>
            </a:r>
            <a:endParaRPr lang="en-US" sz="2500" dirty="0">
              <a:latin typeface="Source Sans Pro Regular" charset="0"/>
              <a:ea typeface="Source Sans Pro Regular" charset="0"/>
              <a:cs typeface="Source Sans Pro Regular" charset="0"/>
            </a:endParaRPr>
          </a:p>
        </p:txBody>
      </p:sp>
      <p:sp>
        <p:nvSpPr>
          <p:cNvPr id="290" name="Rectangle 289"/>
          <p:cNvSpPr/>
          <p:nvPr/>
        </p:nvSpPr>
        <p:spPr>
          <a:xfrm>
            <a:off x="3679044" y="8883459"/>
            <a:ext cx="1861407" cy="507831"/>
          </a:xfrm>
          <a:prstGeom prst="rect">
            <a:avLst/>
          </a:prstGeom>
        </p:spPr>
        <p:txBody>
          <a:bodyPr wrap="none">
            <a:spAutoFit/>
          </a:bodyPr>
          <a:lstStyle/>
          <a:p>
            <a:r>
              <a:rPr lang="en-US" sz="2700" b="1" dirty="0">
                <a:solidFill>
                  <a:schemeClr val="tx2"/>
                </a:solidFill>
                <a:latin typeface="Montserrat Black" pitchFamily="2" charset="77"/>
                <a:ea typeface="Lato" charset="0"/>
                <a:cs typeface="Lato" charset="0"/>
              </a:rPr>
              <a:t>Feature 3</a:t>
            </a:r>
          </a:p>
        </p:txBody>
      </p:sp>
      <p:sp>
        <p:nvSpPr>
          <p:cNvPr id="302" name="TextBox 301"/>
          <p:cNvSpPr txBox="1"/>
          <p:nvPr/>
        </p:nvSpPr>
        <p:spPr>
          <a:xfrm>
            <a:off x="3690478" y="5185736"/>
            <a:ext cx="6880169" cy="1118255"/>
          </a:xfrm>
          <a:prstGeom prst="rect">
            <a:avLst/>
          </a:prstGeom>
          <a:noFill/>
        </p:spPr>
        <p:txBody>
          <a:bodyPr wrap="square" rtlCol="0">
            <a:spAutoFit/>
          </a:bodyPr>
          <a:lstStyle/>
          <a:p>
            <a:pPr>
              <a:lnSpc>
                <a:spcPts val="4033"/>
              </a:lnSpc>
            </a:pPr>
            <a:r>
              <a:rPr lang="en-US" sz="2500" dirty="0">
                <a:latin typeface="Source Sans Pro Light" charset="0"/>
                <a:ea typeface="Source Sans Pro Light" charset="0"/>
                <a:cs typeface="Source Sans Pro Light" charset="0"/>
              </a:rPr>
              <a:t>Tools that allow people or companies to create, share, or exchange information</a:t>
            </a:r>
            <a:endParaRPr lang="en-US" sz="2500" dirty="0">
              <a:latin typeface="Source Sans Pro Regular" charset="0"/>
              <a:ea typeface="Source Sans Pro Regular" charset="0"/>
              <a:cs typeface="Source Sans Pro Regular" charset="0"/>
            </a:endParaRPr>
          </a:p>
        </p:txBody>
      </p:sp>
      <p:sp>
        <p:nvSpPr>
          <p:cNvPr id="303" name="Rectangle 302"/>
          <p:cNvSpPr/>
          <p:nvPr/>
        </p:nvSpPr>
        <p:spPr>
          <a:xfrm>
            <a:off x="3679044" y="4645995"/>
            <a:ext cx="1813317" cy="507831"/>
          </a:xfrm>
          <a:prstGeom prst="rect">
            <a:avLst/>
          </a:prstGeom>
        </p:spPr>
        <p:txBody>
          <a:bodyPr wrap="none">
            <a:spAutoFit/>
          </a:bodyPr>
          <a:lstStyle/>
          <a:p>
            <a:r>
              <a:rPr lang="en-US" sz="2700" b="1" dirty="0">
                <a:solidFill>
                  <a:schemeClr val="tx2"/>
                </a:solidFill>
                <a:latin typeface="Montserrat Black" pitchFamily="2" charset="77"/>
                <a:ea typeface="Lato" charset="0"/>
                <a:cs typeface="Lato" charset="0"/>
              </a:rPr>
              <a:t>Feature 1</a:t>
            </a:r>
          </a:p>
        </p:txBody>
      </p:sp>
      <p:sp>
        <p:nvSpPr>
          <p:cNvPr id="304" name="Shape 2547"/>
          <p:cNvSpPr/>
          <p:nvPr/>
        </p:nvSpPr>
        <p:spPr>
          <a:xfrm>
            <a:off x="2530569" y="505092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306" name="TextBox 305"/>
          <p:cNvSpPr txBox="1"/>
          <p:nvPr/>
        </p:nvSpPr>
        <p:spPr>
          <a:xfrm>
            <a:off x="3690478" y="7304468"/>
            <a:ext cx="6880169" cy="1118255"/>
          </a:xfrm>
          <a:prstGeom prst="rect">
            <a:avLst/>
          </a:prstGeom>
          <a:noFill/>
        </p:spPr>
        <p:txBody>
          <a:bodyPr wrap="square" rtlCol="0">
            <a:spAutoFit/>
          </a:bodyPr>
          <a:lstStyle/>
          <a:p>
            <a:pPr>
              <a:lnSpc>
                <a:spcPts val="4033"/>
              </a:lnSpc>
            </a:pPr>
            <a:r>
              <a:rPr lang="en-US" sz="2500" dirty="0">
                <a:latin typeface="Source Sans Pro Light" charset="0"/>
                <a:ea typeface="Source Sans Pro Light" charset="0"/>
                <a:cs typeface="Source Sans Pro Light" charset="0"/>
              </a:rPr>
              <a:t>Tools that allow people or companies to create, share, or exchange information</a:t>
            </a:r>
            <a:endParaRPr lang="en-US" sz="2500" dirty="0">
              <a:latin typeface="Source Sans Pro Regular" charset="0"/>
              <a:ea typeface="Source Sans Pro Regular" charset="0"/>
              <a:cs typeface="Source Sans Pro Regular" charset="0"/>
            </a:endParaRPr>
          </a:p>
        </p:txBody>
      </p:sp>
      <p:sp>
        <p:nvSpPr>
          <p:cNvPr id="307" name="Rectangle 306"/>
          <p:cNvSpPr/>
          <p:nvPr/>
        </p:nvSpPr>
        <p:spPr>
          <a:xfrm>
            <a:off x="3679044" y="6764727"/>
            <a:ext cx="1874231" cy="507831"/>
          </a:xfrm>
          <a:prstGeom prst="rect">
            <a:avLst/>
          </a:prstGeom>
        </p:spPr>
        <p:txBody>
          <a:bodyPr wrap="none">
            <a:spAutoFit/>
          </a:bodyPr>
          <a:lstStyle/>
          <a:p>
            <a:r>
              <a:rPr lang="en-US" sz="2700" b="1" dirty="0">
                <a:solidFill>
                  <a:schemeClr val="tx2"/>
                </a:solidFill>
                <a:latin typeface="Montserrat Black" pitchFamily="2" charset="77"/>
                <a:ea typeface="Lato" charset="0"/>
                <a:cs typeface="Lato" charset="0"/>
              </a:rPr>
              <a:t>Feature 2</a:t>
            </a:r>
          </a:p>
        </p:txBody>
      </p:sp>
      <p:sp>
        <p:nvSpPr>
          <p:cNvPr id="309" name="Shape 2588"/>
          <p:cNvSpPr/>
          <p:nvPr/>
        </p:nvSpPr>
        <p:spPr>
          <a:xfrm>
            <a:off x="2530569" y="7194413"/>
            <a:ext cx="558655" cy="507888"/>
          </a:xfrm>
          <a:custGeom>
            <a:avLst/>
            <a:gdLst/>
            <a:ahLst/>
            <a:cxnLst>
              <a:cxn ang="0">
                <a:pos x="wd2" y="hd2"/>
              </a:cxn>
              <a:cxn ang="5400000">
                <a:pos x="wd2" y="hd2"/>
              </a:cxn>
              <a:cxn ang="10800000">
                <a:pos x="wd2" y="hd2"/>
              </a:cxn>
              <a:cxn ang="16200000">
                <a:pos x="wd2" y="hd2"/>
              </a:cxn>
            </a:cxnLst>
            <a:rect l="0" t="0" r="r" b="b"/>
            <a:pathLst>
              <a:path w="21600" h="21600" extrusionOk="0">
                <a:moveTo>
                  <a:pt x="17182" y="12420"/>
                </a:moveTo>
                <a:cubicBezTo>
                  <a:pt x="16368" y="12420"/>
                  <a:pt x="15709" y="11694"/>
                  <a:pt x="15709" y="10800"/>
                </a:cubicBezTo>
                <a:cubicBezTo>
                  <a:pt x="15709" y="9906"/>
                  <a:pt x="16368" y="9180"/>
                  <a:pt x="17182" y="9180"/>
                </a:cubicBezTo>
                <a:cubicBezTo>
                  <a:pt x="17995" y="9180"/>
                  <a:pt x="18655" y="9906"/>
                  <a:pt x="18655" y="10800"/>
                </a:cubicBezTo>
                <a:cubicBezTo>
                  <a:pt x="18655" y="11694"/>
                  <a:pt x="17995" y="12420"/>
                  <a:pt x="17182" y="12420"/>
                </a:cubicBezTo>
                <a:moveTo>
                  <a:pt x="21109" y="10260"/>
                </a:moveTo>
                <a:lnTo>
                  <a:pt x="19587" y="10260"/>
                </a:lnTo>
                <a:cubicBezTo>
                  <a:pt x="19360" y="9028"/>
                  <a:pt x="18369" y="8100"/>
                  <a:pt x="17182" y="8100"/>
                </a:cubicBezTo>
                <a:cubicBezTo>
                  <a:pt x="15994" y="8100"/>
                  <a:pt x="15004" y="9028"/>
                  <a:pt x="14777" y="10260"/>
                </a:cubicBezTo>
                <a:lnTo>
                  <a:pt x="491" y="10260"/>
                </a:lnTo>
                <a:cubicBezTo>
                  <a:pt x="220" y="10260"/>
                  <a:pt x="0" y="10502"/>
                  <a:pt x="0" y="10800"/>
                </a:cubicBezTo>
                <a:cubicBezTo>
                  <a:pt x="0" y="11098"/>
                  <a:pt x="220" y="11340"/>
                  <a:pt x="491" y="11340"/>
                </a:cubicBezTo>
                <a:lnTo>
                  <a:pt x="14777" y="11340"/>
                </a:lnTo>
                <a:cubicBezTo>
                  <a:pt x="15004" y="12572"/>
                  <a:pt x="15994" y="13500"/>
                  <a:pt x="17182" y="13500"/>
                </a:cubicBezTo>
                <a:cubicBezTo>
                  <a:pt x="18369" y="13500"/>
                  <a:pt x="19360" y="12572"/>
                  <a:pt x="19587" y="11340"/>
                </a:cubicBezTo>
                <a:lnTo>
                  <a:pt x="21109" y="11340"/>
                </a:lnTo>
                <a:cubicBezTo>
                  <a:pt x="21380" y="11340"/>
                  <a:pt x="21600" y="11098"/>
                  <a:pt x="21600" y="10800"/>
                </a:cubicBezTo>
                <a:cubicBezTo>
                  <a:pt x="21600" y="10502"/>
                  <a:pt x="21380" y="10260"/>
                  <a:pt x="21109" y="10260"/>
                </a:cubicBezTo>
                <a:moveTo>
                  <a:pt x="5400" y="1080"/>
                </a:moveTo>
                <a:cubicBezTo>
                  <a:pt x="6214" y="1080"/>
                  <a:pt x="6873" y="1806"/>
                  <a:pt x="6873" y="2700"/>
                </a:cubicBezTo>
                <a:cubicBezTo>
                  <a:pt x="6873" y="3595"/>
                  <a:pt x="6214" y="4320"/>
                  <a:pt x="5400" y="4320"/>
                </a:cubicBezTo>
                <a:cubicBezTo>
                  <a:pt x="4586" y="4320"/>
                  <a:pt x="3927" y="3595"/>
                  <a:pt x="3927" y="2700"/>
                </a:cubicBezTo>
                <a:cubicBezTo>
                  <a:pt x="3927" y="1806"/>
                  <a:pt x="4586" y="1080"/>
                  <a:pt x="5400" y="1080"/>
                </a:cubicBezTo>
                <a:moveTo>
                  <a:pt x="491" y="3240"/>
                </a:moveTo>
                <a:lnTo>
                  <a:pt x="2995" y="3240"/>
                </a:lnTo>
                <a:cubicBezTo>
                  <a:pt x="3222" y="4472"/>
                  <a:pt x="4213" y="5400"/>
                  <a:pt x="5400" y="5400"/>
                </a:cubicBezTo>
                <a:cubicBezTo>
                  <a:pt x="6587" y="5400"/>
                  <a:pt x="7578" y="4472"/>
                  <a:pt x="7805" y="3240"/>
                </a:cubicBezTo>
                <a:lnTo>
                  <a:pt x="21109" y="3240"/>
                </a:lnTo>
                <a:cubicBezTo>
                  <a:pt x="21380" y="3240"/>
                  <a:pt x="21600" y="2999"/>
                  <a:pt x="21600" y="2700"/>
                </a:cubicBezTo>
                <a:cubicBezTo>
                  <a:pt x="21600" y="2402"/>
                  <a:pt x="21380" y="2160"/>
                  <a:pt x="21109" y="2160"/>
                </a:cubicBezTo>
                <a:lnTo>
                  <a:pt x="7805" y="2160"/>
                </a:lnTo>
                <a:cubicBezTo>
                  <a:pt x="7578" y="928"/>
                  <a:pt x="6587" y="0"/>
                  <a:pt x="5400" y="0"/>
                </a:cubicBezTo>
                <a:cubicBezTo>
                  <a:pt x="4213" y="0"/>
                  <a:pt x="3222" y="928"/>
                  <a:pt x="2995" y="2160"/>
                </a:cubicBezTo>
                <a:lnTo>
                  <a:pt x="491" y="2160"/>
                </a:lnTo>
                <a:cubicBezTo>
                  <a:pt x="220" y="2160"/>
                  <a:pt x="0" y="2402"/>
                  <a:pt x="0" y="2700"/>
                </a:cubicBezTo>
                <a:cubicBezTo>
                  <a:pt x="0" y="2999"/>
                  <a:pt x="220" y="3240"/>
                  <a:pt x="491" y="3240"/>
                </a:cubicBezTo>
                <a:moveTo>
                  <a:pt x="9327" y="20519"/>
                </a:moveTo>
                <a:cubicBezTo>
                  <a:pt x="8514" y="20519"/>
                  <a:pt x="7855" y="19794"/>
                  <a:pt x="7855" y="18899"/>
                </a:cubicBezTo>
                <a:cubicBezTo>
                  <a:pt x="7855" y="18005"/>
                  <a:pt x="8514" y="17279"/>
                  <a:pt x="9327" y="17279"/>
                </a:cubicBezTo>
                <a:cubicBezTo>
                  <a:pt x="10141" y="17279"/>
                  <a:pt x="10800" y="18005"/>
                  <a:pt x="10800" y="18899"/>
                </a:cubicBezTo>
                <a:cubicBezTo>
                  <a:pt x="10800" y="19794"/>
                  <a:pt x="10141" y="20519"/>
                  <a:pt x="9327" y="20519"/>
                </a:cubicBezTo>
                <a:moveTo>
                  <a:pt x="21109" y="18359"/>
                </a:moveTo>
                <a:lnTo>
                  <a:pt x="11732" y="18359"/>
                </a:lnTo>
                <a:cubicBezTo>
                  <a:pt x="11505" y="17127"/>
                  <a:pt x="10515" y="16199"/>
                  <a:pt x="9327" y="16199"/>
                </a:cubicBezTo>
                <a:cubicBezTo>
                  <a:pt x="8140" y="16199"/>
                  <a:pt x="7150" y="17127"/>
                  <a:pt x="6922" y="18359"/>
                </a:cubicBezTo>
                <a:lnTo>
                  <a:pt x="491" y="18359"/>
                </a:lnTo>
                <a:cubicBezTo>
                  <a:pt x="220" y="18359"/>
                  <a:pt x="0" y="18601"/>
                  <a:pt x="0" y="18899"/>
                </a:cubicBezTo>
                <a:cubicBezTo>
                  <a:pt x="0" y="19198"/>
                  <a:pt x="220" y="19439"/>
                  <a:pt x="491" y="19439"/>
                </a:cubicBezTo>
                <a:lnTo>
                  <a:pt x="6922" y="19439"/>
                </a:lnTo>
                <a:cubicBezTo>
                  <a:pt x="7150" y="20672"/>
                  <a:pt x="8140" y="21600"/>
                  <a:pt x="9327" y="21600"/>
                </a:cubicBezTo>
                <a:cubicBezTo>
                  <a:pt x="10515" y="21600"/>
                  <a:pt x="11505" y="20672"/>
                  <a:pt x="11732" y="19439"/>
                </a:cubicBezTo>
                <a:lnTo>
                  <a:pt x="21109" y="19439"/>
                </a:lnTo>
                <a:cubicBezTo>
                  <a:pt x="21380" y="19439"/>
                  <a:pt x="21600" y="19198"/>
                  <a:pt x="21600" y="18899"/>
                </a:cubicBezTo>
                <a:cubicBezTo>
                  <a:pt x="21600" y="18601"/>
                  <a:pt x="21380" y="18359"/>
                  <a:pt x="21109" y="18359"/>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310" name="Shape 2633"/>
          <p:cNvSpPr/>
          <p:nvPr/>
        </p:nvSpPr>
        <p:spPr>
          <a:xfrm>
            <a:off x="2538429" y="933053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29" name="Rectangle 28">
            <a:extLst>
              <a:ext uri="{FF2B5EF4-FFF2-40B4-BE49-F238E27FC236}">
                <a16:creationId xmlns:a16="http://schemas.microsoft.com/office/drawing/2014/main" id="{428FBAD5-79F6-8E4B-9F59-235243A9ABF4}"/>
              </a:ext>
            </a:extLst>
          </p:cNvPr>
          <p:cNvSpPr>
            <a:spLocks/>
          </p:cNvSpPr>
          <p:nvPr/>
        </p:nvSpPr>
        <p:spPr bwMode="auto">
          <a:xfrm>
            <a:off x="8622611" y="841515"/>
            <a:ext cx="7191072"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Laptop Project</a:t>
            </a:r>
          </a:p>
        </p:txBody>
      </p:sp>
      <p:sp>
        <p:nvSpPr>
          <p:cNvPr id="30" name="Rectangle 29">
            <a:extLst>
              <a:ext uri="{FF2B5EF4-FFF2-40B4-BE49-F238E27FC236}">
                <a16:creationId xmlns:a16="http://schemas.microsoft.com/office/drawing/2014/main" id="{7662E4F7-8BF6-524F-8D99-17EDCB99759F}"/>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Placeholder 9">
            <a:extLst>
              <a:ext uri="{FF2B5EF4-FFF2-40B4-BE49-F238E27FC236}">
                <a16:creationId xmlns:a16="http://schemas.microsoft.com/office/drawing/2014/main" id="{3F8ECDBB-8FF5-CA48-85F9-74449AD20F21}"/>
              </a:ext>
            </a:extLst>
          </p:cNvPr>
          <p:cNvPicPr>
            <a:picLocks noGrp="1" noChangeAspect="1"/>
          </p:cNvPicPr>
          <p:nvPr>
            <p:ph type="pic" sz="quarter" idx="26"/>
          </p:nvPr>
        </p:nvPicPr>
        <p:blipFill>
          <a:blip r:embed="rId4"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11180400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5" name="Group 134"/>
          <p:cNvGrpSpPr>
            <a:grpSpLocks noChangeAspect="1"/>
          </p:cNvGrpSpPr>
          <p:nvPr/>
        </p:nvGrpSpPr>
        <p:grpSpPr>
          <a:xfrm>
            <a:off x="8788449" y="3112398"/>
            <a:ext cx="6663239" cy="5417186"/>
            <a:chOff x="4300539" y="1984376"/>
            <a:chExt cx="3589338" cy="2890838"/>
          </a:xfrm>
        </p:grpSpPr>
        <p:sp>
          <p:nvSpPr>
            <p:cNvPr id="185" name="Freeform 5"/>
            <p:cNvSpPr>
              <a:spLocks/>
            </p:cNvSpPr>
            <p:nvPr/>
          </p:nvSpPr>
          <p:spPr bwMode="auto">
            <a:xfrm>
              <a:off x="4300539" y="1984376"/>
              <a:ext cx="3589338" cy="2170113"/>
            </a:xfrm>
            <a:custGeom>
              <a:avLst/>
              <a:gdLst>
                <a:gd name="T0" fmla="*/ 2537 w 2537"/>
                <a:gd name="T1" fmla="*/ 1533 h 1533"/>
                <a:gd name="T2" fmla="*/ 2537 w 2537"/>
                <a:gd name="T3" fmla="*/ 71 h 1533"/>
                <a:gd name="T4" fmla="*/ 2467 w 2537"/>
                <a:gd name="T5" fmla="*/ 0 h 1533"/>
                <a:gd name="T6" fmla="*/ 71 w 2537"/>
                <a:gd name="T7" fmla="*/ 0 h 1533"/>
                <a:gd name="T8" fmla="*/ 0 w 2537"/>
                <a:gd name="T9" fmla="*/ 71 h 1533"/>
                <a:gd name="T10" fmla="*/ 0 w 2537"/>
                <a:gd name="T11" fmla="*/ 1533 h 1533"/>
                <a:gd name="T12" fmla="*/ 2537 w 2537"/>
                <a:gd name="T13" fmla="*/ 1533 h 1533"/>
              </a:gdLst>
              <a:ahLst/>
              <a:cxnLst>
                <a:cxn ang="0">
                  <a:pos x="T0" y="T1"/>
                </a:cxn>
                <a:cxn ang="0">
                  <a:pos x="T2" y="T3"/>
                </a:cxn>
                <a:cxn ang="0">
                  <a:pos x="T4" y="T5"/>
                </a:cxn>
                <a:cxn ang="0">
                  <a:pos x="T6" y="T7"/>
                </a:cxn>
                <a:cxn ang="0">
                  <a:pos x="T8" y="T9"/>
                </a:cxn>
                <a:cxn ang="0">
                  <a:pos x="T10" y="T11"/>
                </a:cxn>
                <a:cxn ang="0">
                  <a:pos x="T12" y="T13"/>
                </a:cxn>
              </a:cxnLst>
              <a:rect l="0" t="0" r="r" b="b"/>
              <a:pathLst>
                <a:path w="2537" h="1533">
                  <a:moveTo>
                    <a:pt x="2537" y="1533"/>
                  </a:moveTo>
                  <a:cubicBezTo>
                    <a:pt x="2537" y="71"/>
                    <a:pt x="2537" y="71"/>
                    <a:pt x="2537" y="71"/>
                  </a:cubicBezTo>
                  <a:cubicBezTo>
                    <a:pt x="2537" y="32"/>
                    <a:pt x="2506" y="0"/>
                    <a:pt x="2467" y="0"/>
                  </a:cubicBezTo>
                  <a:cubicBezTo>
                    <a:pt x="71" y="0"/>
                    <a:pt x="71" y="0"/>
                    <a:pt x="71" y="0"/>
                  </a:cubicBezTo>
                  <a:cubicBezTo>
                    <a:pt x="32" y="0"/>
                    <a:pt x="0" y="32"/>
                    <a:pt x="0" y="71"/>
                  </a:cubicBezTo>
                  <a:cubicBezTo>
                    <a:pt x="0" y="1533"/>
                    <a:pt x="0" y="1533"/>
                    <a:pt x="0" y="1533"/>
                  </a:cubicBezTo>
                  <a:lnTo>
                    <a:pt x="2537" y="1533"/>
                  </a:lnTo>
                  <a:close/>
                </a:path>
              </a:pathLst>
            </a:custGeom>
            <a:solidFill>
              <a:srgbClr val="18181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99" name="Freeform 6"/>
            <p:cNvSpPr>
              <a:spLocks noEditPoints="1"/>
            </p:cNvSpPr>
            <p:nvPr/>
          </p:nvSpPr>
          <p:spPr bwMode="auto">
            <a:xfrm>
              <a:off x="4440239" y="2132014"/>
              <a:ext cx="3309938" cy="1873250"/>
            </a:xfrm>
            <a:custGeom>
              <a:avLst/>
              <a:gdLst>
                <a:gd name="T0" fmla="*/ 2075 w 2085"/>
                <a:gd name="T1" fmla="*/ 10 h 1180"/>
                <a:gd name="T2" fmla="*/ 2075 w 2085"/>
                <a:gd name="T3" fmla="*/ 1170 h 1180"/>
                <a:gd name="T4" fmla="*/ 10 w 2085"/>
                <a:gd name="T5" fmla="*/ 1170 h 1180"/>
                <a:gd name="T6" fmla="*/ 10 w 2085"/>
                <a:gd name="T7" fmla="*/ 10 h 1180"/>
                <a:gd name="T8" fmla="*/ 2075 w 2085"/>
                <a:gd name="T9" fmla="*/ 10 h 1180"/>
                <a:gd name="T10" fmla="*/ 2085 w 2085"/>
                <a:gd name="T11" fmla="*/ 0 h 1180"/>
                <a:gd name="T12" fmla="*/ 2075 w 2085"/>
                <a:gd name="T13" fmla="*/ 0 h 1180"/>
                <a:gd name="T14" fmla="*/ 10 w 2085"/>
                <a:gd name="T15" fmla="*/ 0 h 1180"/>
                <a:gd name="T16" fmla="*/ 0 w 2085"/>
                <a:gd name="T17" fmla="*/ 0 h 1180"/>
                <a:gd name="T18" fmla="*/ 0 w 2085"/>
                <a:gd name="T19" fmla="*/ 10 h 1180"/>
                <a:gd name="T20" fmla="*/ 0 w 2085"/>
                <a:gd name="T21" fmla="*/ 1170 h 1180"/>
                <a:gd name="T22" fmla="*/ 0 w 2085"/>
                <a:gd name="T23" fmla="*/ 1180 h 1180"/>
                <a:gd name="T24" fmla="*/ 10 w 2085"/>
                <a:gd name="T25" fmla="*/ 1180 h 1180"/>
                <a:gd name="T26" fmla="*/ 2075 w 2085"/>
                <a:gd name="T27" fmla="*/ 1180 h 1180"/>
                <a:gd name="T28" fmla="*/ 2085 w 2085"/>
                <a:gd name="T29" fmla="*/ 1180 h 1180"/>
                <a:gd name="T30" fmla="*/ 2085 w 2085"/>
                <a:gd name="T31" fmla="*/ 1170 h 1180"/>
                <a:gd name="T32" fmla="*/ 2085 w 2085"/>
                <a:gd name="T33" fmla="*/ 10 h 1180"/>
                <a:gd name="T34" fmla="*/ 2085 w 2085"/>
                <a:gd name="T35" fmla="*/ 0 h 1180"/>
                <a:gd name="T36" fmla="*/ 2085 w 2085"/>
                <a:gd name="T37" fmla="*/ 0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85" h="1180">
                  <a:moveTo>
                    <a:pt x="2075" y="10"/>
                  </a:moveTo>
                  <a:lnTo>
                    <a:pt x="2075" y="1170"/>
                  </a:lnTo>
                  <a:lnTo>
                    <a:pt x="10" y="1170"/>
                  </a:lnTo>
                  <a:lnTo>
                    <a:pt x="10" y="10"/>
                  </a:lnTo>
                  <a:lnTo>
                    <a:pt x="2075" y="10"/>
                  </a:lnTo>
                  <a:close/>
                  <a:moveTo>
                    <a:pt x="2085" y="0"/>
                  </a:moveTo>
                  <a:lnTo>
                    <a:pt x="2075" y="0"/>
                  </a:lnTo>
                  <a:lnTo>
                    <a:pt x="10" y="0"/>
                  </a:lnTo>
                  <a:lnTo>
                    <a:pt x="0" y="0"/>
                  </a:lnTo>
                  <a:lnTo>
                    <a:pt x="0" y="10"/>
                  </a:lnTo>
                  <a:lnTo>
                    <a:pt x="0" y="1170"/>
                  </a:lnTo>
                  <a:lnTo>
                    <a:pt x="0" y="1180"/>
                  </a:lnTo>
                  <a:lnTo>
                    <a:pt x="10" y="1180"/>
                  </a:lnTo>
                  <a:lnTo>
                    <a:pt x="2075" y="1180"/>
                  </a:lnTo>
                  <a:lnTo>
                    <a:pt x="2085" y="1180"/>
                  </a:lnTo>
                  <a:lnTo>
                    <a:pt x="2085" y="1170"/>
                  </a:lnTo>
                  <a:lnTo>
                    <a:pt x="2085" y="10"/>
                  </a:lnTo>
                  <a:lnTo>
                    <a:pt x="2085" y="0"/>
                  </a:lnTo>
                  <a:lnTo>
                    <a:pt x="2085" y="0"/>
                  </a:lnTo>
                  <a:close/>
                </a:path>
              </a:pathLst>
            </a:custGeom>
            <a:solidFill>
              <a:srgbClr val="0C0D1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0" name="Freeform 7"/>
            <p:cNvSpPr>
              <a:spLocks noEditPoints="1"/>
            </p:cNvSpPr>
            <p:nvPr/>
          </p:nvSpPr>
          <p:spPr bwMode="auto">
            <a:xfrm>
              <a:off x="4440239" y="2132014"/>
              <a:ext cx="3309938" cy="1873250"/>
            </a:xfrm>
            <a:custGeom>
              <a:avLst/>
              <a:gdLst>
                <a:gd name="T0" fmla="*/ 2075 w 2085"/>
                <a:gd name="T1" fmla="*/ 10 h 1180"/>
                <a:gd name="T2" fmla="*/ 2075 w 2085"/>
                <a:gd name="T3" fmla="*/ 1170 h 1180"/>
                <a:gd name="T4" fmla="*/ 10 w 2085"/>
                <a:gd name="T5" fmla="*/ 1170 h 1180"/>
                <a:gd name="T6" fmla="*/ 10 w 2085"/>
                <a:gd name="T7" fmla="*/ 10 h 1180"/>
                <a:gd name="T8" fmla="*/ 2075 w 2085"/>
                <a:gd name="T9" fmla="*/ 10 h 1180"/>
                <a:gd name="T10" fmla="*/ 2085 w 2085"/>
                <a:gd name="T11" fmla="*/ 0 h 1180"/>
                <a:gd name="T12" fmla="*/ 2075 w 2085"/>
                <a:gd name="T13" fmla="*/ 0 h 1180"/>
                <a:gd name="T14" fmla="*/ 10 w 2085"/>
                <a:gd name="T15" fmla="*/ 0 h 1180"/>
                <a:gd name="T16" fmla="*/ 0 w 2085"/>
                <a:gd name="T17" fmla="*/ 0 h 1180"/>
                <a:gd name="T18" fmla="*/ 0 w 2085"/>
                <a:gd name="T19" fmla="*/ 10 h 1180"/>
                <a:gd name="T20" fmla="*/ 0 w 2085"/>
                <a:gd name="T21" fmla="*/ 1170 h 1180"/>
                <a:gd name="T22" fmla="*/ 0 w 2085"/>
                <a:gd name="T23" fmla="*/ 1180 h 1180"/>
                <a:gd name="T24" fmla="*/ 10 w 2085"/>
                <a:gd name="T25" fmla="*/ 1180 h 1180"/>
                <a:gd name="T26" fmla="*/ 2075 w 2085"/>
                <a:gd name="T27" fmla="*/ 1180 h 1180"/>
                <a:gd name="T28" fmla="*/ 2085 w 2085"/>
                <a:gd name="T29" fmla="*/ 1180 h 1180"/>
                <a:gd name="T30" fmla="*/ 2085 w 2085"/>
                <a:gd name="T31" fmla="*/ 1170 h 1180"/>
                <a:gd name="T32" fmla="*/ 2085 w 2085"/>
                <a:gd name="T33" fmla="*/ 10 h 1180"/>
                <a:gd name="T34" fmla="*/ 2085 w 2085"/>
                <a:gd name="T35" fmla="*/ 0 h 1180"/>
                <a:gd name="T36" fmla="*/ 2085 w 2085"/>
                <a:gd name="T37" fmla="*/ 0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85" h="1180">
                  <a:moveTo>
                    <a:pt x="2075" y="10"/>
                  </a:moveTo>
                  <a:lnTo>
                    <a:pt x="2075" y="1170"/>
                  </a:lnTo>
                  <a:lnTo>
                    <a:pt x="10" y="1170"/>
                  </a:lnTo>
                  <a:lnTo>
                    <a:pt x="10" y="10"/>
                  </a:lnTo>
                  <a:lnTo>
                    <a:pt x="2075" y="10"/>
                  </a:lnTo>
                  <a:moveTo>
                    <a:pt x="2085" y="0"/>
                  </a:moveTo>
                  <a:lnTo>
                    <a:pt x="2075" y="0"/>
                  </a:lnTo>
                  <a:lnTo>
                    <a:pt x="10" y="0"/>
                  </a:lnTo>
                  <a:lnTo>
                    <a:pt x="0" y="0"/>
                  </a:lnTo>
                  <a:lnTo>
                    <a:pt x="0" y="10"/>
                  </a:lnTo>
                  <a:lnTo>
                    <a:pt x="0" y="1170"/>
                  </a:lnTo>
                  <a:lnTo>
                    <a:pt x="0" y="1180"/>
                  </a:lnTo>
                  <a:lnTo>
                    <a:pt x="10" y="1180"/>
                  </a:lnTo>
                  <a:lnTo>
                    <a:pt x="2075" y="1180"/>
                  </a:lnTo>
                  <a:lnTo>
                    <a:pt x="2085" y="1180"/>
                  </a:lnTo>
                  <a:lnTo>
                    <a:pt x="2085" y="1170"/>
                  </a:lnTo>
                  <a:lnTo>
                    <a:pt x="2085" y="10"/>
                  </a:lnTo>
                  <a:lnTo>
                    <a:pt x="2085" y="0"/>
                  </a:lnTo>
                  <a:lnTo>
                    <a:pt x="2085"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1" name="Rectangle 8"/>
            <p:cNvSpPr>
              <a:spLocks noChangeArrowheads="1"/>
            </p:cNvSpPr>
            <p:nvPr/>
          </p:nvSpPr>
          <p:spPr bwMode="auto">
            <a:xfrm>
              <a:off x="4456114" y="2147889"/>
              <a:ext cx="3278188" cy="1841500"/>
            </a:xfrm>
            <a:prstGeom prst="rect">
              <a:avLst/>
            </a:prstGeom>
            <a:solidFill>
              <a:srgbClr val="7E7E7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2" name="Freeform 9"/>
            <p:cNvSpPr>
              <a:spLocks/>
            </p:cNvSpPr>
            <p:nvPr/>
          </p:nvSpPr>
          <p:spPr bwMode="auto">
            <a:xfrm>
              <a:off x="5484814" y="4826001"/>
              <a:ext cx="1208088" cy="49213"/>
            </a:xfrm>
            <a:custGeom>
              <a:avLst/>
              <a:gdLst>
                <a:gd name="T0" fmla="*/ 852 w 854"/>
                <a:gd name="T1" fmla="*/ 24 h 35"/>
                <a:gd name="T2" fmla="*/ 478 w 854"/>
                <a:gd name="T3" fmla="*/ 5 h 35"/>
                <a:gd name="T4" fmla="*/ 478 w 854"/>
                <a:gd name="T5" fmla="*/ 0 h 35"/>
                <a:gd name="T6" fmla="*/ 427 w 854"/>
                <a:gd name="T7" fmla="*/ 3 h 35"/>
                <a:gd name="T8" fmla="*/ 375 w 854"/>
                <a:gd name="T9" fmla="*/ 0 h 35"/>
                <a:gd name="T10" fmla="*/ 375 w 854"/>
                <a:gd name="T11" fmla="*/ 5 h 35"/>
                <a:gd name="T12" fmla="*/ 1 w 854"/>
                <a:gd name="T13" fmla="*/ 24 h 35"/>
                <a:gd name="T14" fmla="*/ 24 w 854"/>
                <a:gd name="T15" fmla="*/ 35 h 35"/>
                <a:gd name="T16" fmla="*/ 375 w 854"/>
                <a:gd name="T17" fmla="*/ 35 h 35"/>
                <a:gd name="T18" fmla="*/ 478 w 854"/>
                <a:gd name="T19" fmla="*/ 35 h 35"/>
                <a:gd name="T20" fmla="*/ 829 w 854"/>
                <a:gd name="T21" fmla="*/ 35 h 35"/>
                <a:gd name="T22" fmla="*/ 852 w 854"/>
                <a:gd name="T23" fmla="*/ 2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4" h="35">
                  <a:moveTo>
                    <a:pt x="852" y="24"/>
                  </a:moveTo>
                  <a:cubicBezTo>
                    <a:pt x="478" y="5"/>
                    <a:pt x="478" y="5"/>
                    <a:pt x="478" y="5"/>
                  </a:cubicBezTo>
                  <a:cubicBezTo>
                    <a:pt x="478" y="0"/>
                    <a:pt x="478" y="0"/>
                    <a:pt x="478" y="0"/>
                  </a:cubicBezTo>
                  <a:cubicBezTo>
                    <a:pt x="427" y="3"/>
                    <a:pt x="427" y="3"/>
                    <a:pt x="427" y="3"/>
                  </a:cubicBezTo>
                  <a:cubicBezTo>
                    <a:pt x="375" y="0"/>
                    <a:pt x="375" y="0"/>
                    <a:pt x="375" y="0"/>
                  </a:cubicBezTo>
                  <a:cubicBezTo>
                    <a:pt x="375" y="5"/>
                    <a:pt x="375" y="5"/>
                    <a:pt x="375" y="5"/>
                  </a:cubicBezTo>
                  <a:cubicBezTo>
                    <a:pt x="1" y="24"/>
                    <a:pt x="1" y="24"/>
                    <a:pt x="1" y="24"/>
                  </a:cubicBezTo>
                  <a:cubicBezTo>
                    <a:pt x="1" y="24"/>
                    <a:pt x="0" y="35"/>
                    <a:pt x="24" y="35"/>
                  </a:cubicBezTo>
                  <a:cubicBezTo>
                    <a:pt x="41" y="35"/>
                    <a:pt x="247" y="35"/>
                    <a:pt x="375" y="35"/>
                  </a:cubicBezTo>
                  <a:cubicBezTo>
                    <a:pt x="435" y="35"/>
                    <a:pt x="478" y="35"/>
                    <a:pt x="478" y="35"/>
                  </a:cubicBezTo>
                  <a:cubicBezTo>
                    <a:pt x="606" y="35"/>
                    <a:pt x="812" y="35"/>
                    <a:pt x="829" y="35"/>
                  </a:cubicBezTo>
                  <a:cubicBezTo>
                    <a:pt x="854" y="35"/>
                    <a:pt x="852" y="24"/>
                    <a:pt x="852" y="24"/>
                  </a:cubicBezTo>
                  <a:close/>
                </a:path>
              </a:pathLst>
            </a:custGeom>
            <a:solidFill>
              <a:srgbClr val="18181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3" name="Freeform 10"/>
            <p:cNvSpPr>
              <a:spLocks/>
            </p:cNvSpPr>
            <p:nvPr/>
          </p:nvSpPr>
          <p:spPr bwMode="auto">
            <a:xfrm>
              <a:off x="5478464" y="4446589"/>
              <a:ext cx="1219200" cy="417513"/>
            </a:xfrm>
            <a:custGeom>
              <a:avLst/>
              <a:gdLst>
                <a:gd name="T0" fmla="*/ 790 w 861"/>
                <a:gd name="T1" fmla="*/ 274 h 295"/>
                <a:gd name="T2" fmla="*/ 738 w 861"/>
                <a:gd name="T3" fmla="*/ 224 h 295"/>
                <a:gd name="T4" fmla="*/ 714 w 861"/>
                <a:gd name="T5" fmla="*/ 0 h 295"/>
                <a:gd name="T6" fmla="*/ 431 w 861"/>
                <a:gd name="T7" fmla="*/ 4 h 295"/>
                <a:gd name="T8" fmla="*/ 147 w 861"/>
                <a:gd name="T9" fmla="*/ 0 h 295"/>
                <a:gd name="T10" fmla="*/ 124 w 861"/>
                <a:gd name="T11" fmla="*/ 224 h 295"/>
                <a:gd name="T12" fmla="*/ 72 w 861"/>
                <a:gd name="T13" fmla="*/ 274 h 295"/>
                <a:gd name="T14" fmla="*/ 0 w 861"/>
                <a:gd name="T15" fmla="*/ 291 h 295"/>
                <a:gd name="T16" fmla="*/ 0 w 861"/>
                <a:gd name="T17" fmla="*/ 295 h 295"/>
                <a:gd name="T18" fmla="*/ 379 w 861"/>
                <a:gd name="T19" fmla="*/ 295 h 295"/>
                <a:gd name="T20" fmla="*/ 482 w 861"/>
                <a:gd name="T21" fmla="*/ 295 h 295"/>
                <a:gd name="T22" fmla="*/ 861 w 861"/>
                <a:gd name="T23" fmla="*/ 295 h 295"/>
                <a:gd name="T24" fmla="*/ 861 w 861"/>
                <a:gd name="T25" fmla="*/ 291 h 295"/>
                <a:gd name="T26" fmla="*/ 790 w 861"/>
                <a:gd name="T27" fmla="*/ 27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1" h="295">
                  <a:moveTo>
                    <a:pt x="790" y="274"/>
                  </a:moveTo>
                  <a:cubicBezTo>
                    <a:pt x="760" y="268"/>
                    <a:pt x="744" y="271"/>
                    <a:pt x="738" y="224"/>
                  </a:cubicBezTo>
                  <a:cubicBezTo>
                    <a:pt x="731" y="177"/>
                    <a:pt x="714" y="0"/>
                    <a:pt x="714" y="0"/>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82" y="295"/>
                    <a:pt x="482" y="295"/>
                    <a:pt x="482" y="295"/>
                  </a:cubicBezTo>
                  <a:cubicBezTo>
                    <a:pt x="861" y="295"/>
                    <a:pt x="861" y="295"/>
                    <a:pt x="861" y="295"/>
                  </a:cubicBezTo>
                  <a:cubicBezTo>
                    <a:pt x="861" y="295"/>
                    <a:pt x="861" y="295"/>
                    <a:pt x="861" y="291"/>
                  </a:cubicBezTo>
                  <a:cubicBezTo>
                    <a:pt x="861" y="287"/>
                    <a:pt x="820" y="280"/>
                    <a:pt x="790" y="274"/>
                  </a:cubicBezTo>
                  <a:close/>
                </a:path>
              </a:pathLst>
            </a:custGeom>
            <a:solidFill>
              <a:srgbClr val="D2D3D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4" name="Oval 11"/>
            <p:cNvSpPr>
              <a:spLocks noChangeArrowheads="1"/>
            </p:cNvSpPr>
            <p:nvPr/>
          </p:nvSpPr>
          <p:spPr bwMode="auto">
            <a:xfrm>
              <a:off x="6070602" y="2044701"/>
              <a:ext cx="49213" cy="49213"/>
            </a:xfrm>
            <a:prstGeom prst="ellipse">
              <a:avLst/>
            </a:prstGeom>
            <a:solidFill>
              <a:srgbClr val="2C2C2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5" name="Oval 12"/>
            <p:cNvSpPr>
              <a:spLocks noChangeArrowheads="1"/>
            </p:cNvSpPr>
            <p:nvPr/>
          </p:nvSpPr>
          <p:spPr bwMode="auto">
            <a:xfrm>
              <a:off x="6070602" y="2041526"/>
              <a:ext cx="49213" cy="49213"/>
            </a:xfrm>
            <a:prstGeom prst="ellipse">
              <a:avLst/>
            </a:prstGeom>
            <a:solidFill>
              <a:srgbClr val="0A0A0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6" name="Oval 13"/>
            <p:cNvSpPr>
              <a:spLocks noChangeArrowheads="1"/>
            </p:cNvSpPr>
            <p:nvPr/>
          </p:nvSpPr>
          <p:spPr bwMode="auto">
            <a:xfrm>
              <a:off x="6078539" y="2049464"/>
              <a:ext cx="33338" cy="31750"/>
            </a:xfrm>
            <a:prstGeom prst="ellipse">
              <a:avLst/>
            </a:pr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7" name="Oval 14"/>
            <p:cNvSpPr>
              <a:spLocks noChangeArrowheads="1"/>
            </p:cNvSpPr>
            <p:nvPr/>
          </p:nvSpPr>
          <p:spPr bwMode="auto">
            <a:xfrm>
              <a:off x="6088064" y="2055814"/>
              <a:ext cx="15875" cy="19050"/>
            </a:xfrm>
            <a:prstGeom prst="ellipse">
              <a:avLst/>
            </a:prstGeom>
            <a:solidFill>
              <a:srgbClr val="2C99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8" name="Oval 15"/>
            <p:cNvSpPr>
              <a:spLocks noChangeArrowheads="1"/>
            </p:cNvSpPr>
            <p:nvPr/>
          </p:nvSpPr>
          <p:spPr bwMode="auto">
            <a:xfrm>
              <a:off x="6092827" y="2063751"/>
              <a:ext cx="4763" cy="4763"/>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09" name="Freeform 16"/>
            <p:cNvSpPr>
              <a:spLocks/>
            </p:cNvSpPr>
            <p:nvPr/>
          </p:nvSpPr>
          <p:spPr bwMode="auto">
            <a:xfrm>
              <a:off x="5478464" y="4446589"/>
              <a:ext cx="985838" cy="417513"/>
            </a:xfrm>
            <a:custGeom>
              <a:avLst/>
              <a:gdLst>
                <a:gd name="T0" fmla="*/ 696 w 696"/>
                <a:gd name="T1" fmla="*/ 10 h 295"/>
                <a:gd name="T2" fmla="*/ 573 w 696"/>
                <a:gd name="T3" fmla="*/ 2 h 295"/>
                <a:gd name="T4" fmla="*/ 431 w 696"/>
                <a:gd name="T5" fmla="*/ 4 h 295"/>
                <a:gd name="T6" fmla="*/ 147 w 696"/>
                <a:gd name="T7" fmla="*/ 0 h 295"/>
                <a:gd name="T8" fmla="*/ 124 w 696"/>
                <a:gd name="T9" fmla="*/ 224 h 295"/>
                <a:gd name="T10" fmla="*/ 72 w 696"/>
                <a:gd name="T11" fmla="*/ 274 h 295"/>
                <a:gd name="T12" fmla="*/ 0 w 696"/>
                <a:gd name="T13" fmla="*/ 291 h 295"/>
                <a:gd name="T14" fmla="*/ 0 w 696"/>
                <a:gd name="T15" fmla="*/ 295 h 295"/>
                <a:gd name="T16" fmla="*/ 379 w 696"/>
                <a:gd name="T17" fmla="*/ 295 h 295"/>
                <a:gd name="T18" fmla="*/ 432 w 696"/>
                <a:gd name="T19" fmla="*/ 295 h 295"/>
                <a:gd name="T20" fmla="*/ 696 w 696"/>
                <a:gd name="T21" fmla="*/ 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295">
                  <a:moveTo>
                    <a:pt x="696" y="10"/>
                  </a:moveTo>
                  <a:cubicBezTo>
                    <a:pt x="573" y="2"/>
                    <a:pt x="573" y="2"/>
                    <a:pt x="573" y="2"/>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32" y="295"/>
                    <a:pt x="432" y="295"/>
                    <a:pt x="432" y="295"/>
                  </a:cubicBezTo>
                  <a:lnTo>
                    <a:pt x="696" y="10"/>
                  </a:lnTo>
                  <a:close/>
                </a:path>
              </a:pathLst>
            </a:custGeom>
            <a:solidFill>
              <a:srgbClr val="A8A9A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210" name="Freeform 17"/>
            <p:cNvSpPr>
              <a:spLocks/>
            </p:cNvSpPr>
            <p:nvPr/>
          </p:nvSpPr>
          <p:spPr bwMode="auto">
            <a:xfrm>
              <a:off x="4300539" y="4154489"/>
              <a:ext cx="3589338" cy="341313"/>
            </a:xfrm>
            <a:custGeom>
              <a:avLst/>
              <a:gdLst>
                <a:gd name="T0" fmla="*/ 0 w 2537"/>
                <a:gd name="T1" fmla="*/ 0 h 241"/>
                <a:gd name="T2" fmla="*/ 0 w 2537"/>
                <a:gd name="T3" fmla="*/ 170 h 241"/>
                <a:gd name="T4" fmla="*/ 71 w 2537"/>
                <a:gd name="T5" fmla="*/ 241 h 241"/>
                <a:gd name="T6" fmla="*/ 2467 w 2537"/>
                <a:gd name="T7" fmla="*/ 241 h 241"/>
                <a:gd name="T8" fmla="*/ 2537 w 2537"/>
                <a:gd name="T9" fmla="*/ 170 h 241"/>
                <a:gd name="T10" fmla="*/ 2537 w 2537"/>
                <a:gd name="T11" fmla="*/ 0 h 241"/>
                <a:gd name="T12" fmla="*/ 0 w 2537"/>
                <a:gd name="T13" fmla="*/ 0 h 241"/>
              </a:gdLst>
              <a:ahLst/>
              <a:cxnLst>
                <a:cxn ang="0">
                  <a:pos x="T0" y="T1"/>
                </a:cxn>
                <a:cxn ang="0">
                  <a:pos x="T2" y="T3"/>
                </a:cxn>
                <a:cxn ang="0">
                  <a:pos x="T4" y="T5"/>
                </a:cxn>
                <a:cxn ang="0">
                  <a:pos x="T6" y="T7"/>
                </a:cxn>
                <a:cxn ang="0">
                  <a:pos x="T8" y="T9"/>
                </a:cxn>
                <a:cxn ang="0">
                  <a:pos x="T10" y="T11"/>
                </a:cxn>
                <a:cxn ang="0">
                  <a:pos x="T12" y="T13"/>
                </a:cxn>
              </a:cxnLst>
              <a:rect l="0" t="0" r="r" b="b"/>
              <a:pathLst>
                <a:path w="2537" h="241">
                  <a:moveTo>
                    <a:pt x="0" y="0"/>
                  </a:moveTo>
                  <a:cubicBezTo>
                    <a:pt x="0" y="170"/>
                    <a:pt x="0" y="170"/>
                    <a:pt x="0" y="170"/>
                  </a:cubicBezTo>
                  <a:cubicBezTo>
                    <a:pt x="0" y="209"/>
                    <a:pt x="32" y="241"/>
                    <a:pt x="71" y="241"/>
                  </a:cubicBezTo>
                  <a:cubicBezTo>
                    <a:pt x="2467" y="241"/>
                    <a:pt x="2467" y="241"/>
                    <a:pt x="2467" y="241"/>
                  </a:cubicBezTo>
                  <a:cubicBezTo>
                    <a:pt x="2506" y="241"/>
                    <a:pt x="2537" y="209"/>
                    <a:pt x="2537" y="170"/>
                  </a:cubicBezTo>
                  <a:cubicBezTo>
                    <a:pt x="2537" y="0"/>
                    <a:pt x="2537" y="0"/>
                    <a:pt x="2537" y="0"/>
                  </a:cubicBezTo>
                  <a:lnTo>
                    <a:pt x="0" y="0"/>
                  </a:lnTo>
                  <a:close/>
                </a:path>
              </a:pathLst>
            </a:custGeom>
            <a:solidFill>
              <a:srgbClr val="D2D3D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grpSp>
        <p:nvGrpSpPr>
          <p:cNvPr id="136" name="Group 135"/>
          <p:cNvGrpSpPr>
            <a:grpSpLocks noChangeAspect="1"/>
          </p:cNvGrpSpPr>
          <p:nvPr/>
        </p:nvGrpSpPr>
        <p:grpSpPr>
          <a:xfrm>
            <a:off x="13636365" y="6461179"/>
            <a:ext cx="996748" cy="2068405"/>
            <a:chOff x="7242184" y="2673668"/>
            <a:chExt cx="652463" cy="1354138"/>
          </a:xfrm>
        </p:grpSpPr>
        <p:sp>
          <p:nvSpPr>
            <p:cNvPr id="166" name="Freeform 59"/>
            <p:cNvSpPr>
              <a:spLocks/>
            </p:cNvSpPr>
            <p:nvPr/>
          </p:nvSpPr>
          <p:spPr bwMode="auto">
            <a:xfrm>
              <a:off x="7242184" y="2673668"/>
              <a:ext cx="652463" cy="1354138"/>
            </a:xfrm>
            <a:custGeom>
              <a:avLst/>
              <a:gdLst>
                <a:gd name="T0" fmla="*/ 411 w 411"/>
                <a:gd name="T1" fmla="*/ 811 h 853"/>
                <a:gd name="T2" fmla="*/ 370 w 411"/>
                <a:gd name="T3" fmla="*/ 853 h 853"/>
                <a:gd name="T4" fmla="*/ 42 w 411"/>
                <a:gd name="T5" fmla="*/ 853 h 853"/>
                <a:gd name="T6" fmla="*/ 0 w 411"/>
                <a:gd name="T7" fmla="*/ 811 h 853"/>
                <a:gd name="T8" fmla="*/ 0 w 411"/>
                <a:gd name="T9" fmla="*/ 42 h 853"/>
                <a:gd name="T10" fmla="*/ 42 w 411"/>
                <a:gd name="T11" fmla="*/ 0 h 853"/>
                <a:gd name="T12" fmla="*/ 370 w 411"/>
                <a:gd name="T13" fmla="*/ 0 h 853"/>
                <a:gd name="T14" fmla="*/ 411 w 411"/>
                <a:gd name="T15" fmla="*/ 42 h 853"/>
                <a:gd name="T16" fmla="*/ 411 w 411"/>
                <a:gd name="T17" fmla="*/ 811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853">
                  <a:moveTo>
                    <a:pt x="411" y="811"/>
                  </a:moveTo>
                  <a:cubicBezTo>
                    <a:pt x="411" y="834"/>
                    <a:pt x="392" y="853"/>
                    <a:pt x="370" y="853"/>
                  </a:cubicBezTo>
                  <a:cubicBezTo>
                    <a:pt x="42" y="853"/>
                    <a:pt x="42" y="853"/>
                    <a:pt x="42" y="853"/>
                  </a:cubicBezTo>
                  <a:cubicBezTo>
                    <a:pt x="19" y="853"/>
                    <a:pt x="0" y="834"/>
                    <a:pt x="0" y="811"/>
                  </a:cubicBezTo>
                  <a:cubicBezTo>
                    <a:pt x="0" y="42"/>
                    <a:pt x="0" y="42"/>
                    <a:pt x="0" y="42"/>
                  </a:cubicBezTo>
                  <a:cubicBezTo>
                    <a:pt x="0" y="19"/>
                    <a:pt x="19" y="0"/>
                    <a:pt x="42" y="0"/>
                  </a:cubicBezTo>
                  <a:cubicBezTo>
                    <a:pt x="370" y="0"/>
                    <a:pt x="370" y="0"/>
                    <a:pt x="370" y="0"/>
                  </a:cubicBezTo>
                  <a:cubicBezTo>
                    <a:pt x="392" y="0"/>
                    <a:pt x="411" y="19"/>
                    <a:pt x="411" y="42"/>
                  </a:cubicBezTo>
                  <a:lnTo>
                    <a:pt x="411" y="811"/>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67" name="Freeform 60"/>
            <p:cNvSpPr>
              <a:spLocks/>
            </p:cNvSpPr>
            <p:nvPr/>
          </p:nvSpPr>
          <p:spPr bwMode="auto">
            <a:xfrm>
              <a:off x="7250122" y="2681606"/>
              <a:ext cx="636588" cy="1338263"/>
            </a:xfrm>
            <a:custGeom>
              <a:avLst/>
              <a:gdLst>
                <a:gd name="T0" fmla="*/ 37 w 401"/>
                <a:gd name="T1" fmla="*/ 843 h 843"/>
                <a:gd name="T2" fmla="*/ 0 w 401"/>
                <a:gd name="T3" fmla="*/ 806 h 843"/>
                <a:gd name="T4" fmla="*/ 0 w 401"/>
                <a:gd name="T5" fmla="*/ 37 h 843"/>
                <a:gd name="T6" fmla="*/ 37 w 401"/>
                <a:gd name="T7" fmla="*/ 0 h 843"/>
                <a:gd name="T8" fmla="*/ 365 w 401"/>
                <a:gd name="T9" fmla="*/ 0 h 843"/>
                <a:gd name="T10" fmla="*/ 401 w 401"/>
                <a:gd name="T11" fmla="*/ 37 h 843"/>
                <a:gd name="T12" fmla="*/ 401 w 401"/>
                <a:gd name="T13" fmla="*/ 806 h 843"/>
                <a:gd name="T14" fmla="*/ 365 w 401"/>
                <a:gd name="T15" fmla="*/ 843 h 843"/>
                <a:gd name="T16" fmla="*/ 37 w 401"/>
                <a:gd name="T17" fmla="*/ 84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843">
                  <a:moveTo>
                    <a:pt x="37" y="843"/>
                  </a:moveTo>
                  <a:cubicBezTo>
                    <a:pt x="16" y="843"/>
                    <a:pt x="0" y="827"/>
                    <a:pt x="0" y="806"/>
                  </a:cubicBezTo>
                  <a:cubicBezTo>
                    <a:pt x="0" y="37"/>
                    <a:pt x="0" y="37"/>
                    <a:pt x="0" y="37"/>
                  </a:cubicBezTo>
                  <a:cubicBezTo>
                    <a:pt x="0" y="16"/>
                    <a:pt x="16" y="0"/>
                    <a:pt x="37" y="0"/>
                  </a:cubicBezTo>
                  <a:cubicBezTo>
                    <a:pt x="365" y="0"/>
                    <a:pt x="365" y="0"/>
                    <a:pt x="365" y="0"/>
                  </a:cubicBezTo>
                  <a:cubicBezTo>
                    <a:pt x="385" y="0"/>
                    <a:pt x="401" y="16"/>
                    <a:pt x="401" y="37"/>
                  </a:cubicBezTo>
                  <a:cubicBezTo>
                    <a:pt x="401" y="806"/>
                    <a:pt x="401" y="806"/>
                    <a:pt x="401" y="806"/>
                  </a:cubicBezTo>
                  <a:cubicBezTo>
                    <a:pt x="401" y="827"/>
                    <a:pt x="385" y="843"/>
                    <a:pt x="365" y="843"/>
                  </a:cubicBezTo>
                  <a:lnTo>
                    <a:pt x="37" y="843"/>
                  </a:lnTo>
                  <a:close/>
                </a:path>
              </a:pathLst>
            </a:custGeom>
            <a:solidFill>
              <a:srgbClr val="18181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68" name="Oval 61"/>
            <p:cNvSpPr>
              <a:spLocks noChangeArrowheads="1"/>
            </p:cNvSpPr>
            <p:nvPr/>
          </p:nvSpPr>
          <p:spPr bwMode="auto">
            <a:xfrm>
              <a:off x="7559684" y="2738756"/>
              <a:ext cx="19050" cy="19050"/>
            </a:xfrm>
            <a:prstGeom prst="ellipse">
              <a:avLst/>
            </a:prstGeom>
            <a:solidFill>
              <a:srgbClr val="2C2C2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69" name="Oval 62"/>
            <p:cNvSpPr>
              <a:spLocks noChangeArrowheads="1"/>
            </p:cNvSpPr>
            <p:nvPr/>
          </p:nvSpPr>
          <p:spPr bwMode="auto">
            <a:xfrm>
              <a:off x="7566034" y="2745106"/>
              <a:ext cx="4763" cy="4763"/>
            </a:xfrm>
            <a:prstGeom prst="ellipse">
              <a:avLst/>
            </a:prstGeom>
            <a:solidFill>
              <a:srgbClr val="2C2C2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0" name="Oval 63"/>
            <p:cNvSpPr>
              <a:spLocks noChangeArrowheads="1"/>
            </p:cNvSpPr>
            <p:nvPr/>
          </p:nvSpPr>
          <p:spPr bwMode="auto">
            <a:xfrm>
              <a:off x="7559684" y="2737168"/>
              <a:ext cx="19050" cy="19050"/>
            </a:xfrm>
            <a:prstGeom prst="ellipse">
              <a:avLst/>
            </a:prstGeom>
            <a:solidFill>
              <a:srgbClr val="0A0A0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1" name="Oval 64"/>
            <p:cNvSpPr>
              <a:spLocks noChangeArrowheads="1"/>
            </p:cNvSpPr>
            <p:nvPr/>
          </p:nvSpPr>
          <p:spPr bwMode="auto">
            <a:xfrm>
              <a:off x="7566034" y="2743518"/>
              <a:ext cx="4763" cy="4763"/>
            </a:xfrm>
            <a:prstGeom prst="ellipse">
              <a:avLst/>
            </a:prstGeom>
            <a:solidFill>
              <a:srgbClr val="0A0A0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2" name="Oval 65"/>
            <p:cNvSpPr>
              <a:spLocks noChangeArrowheads="1"/>
            </p:cNvSpPr>
            <p:nvPr/>
          </p:nvSpPr>
          <p:spPr bwMode="auto">
            <a:xfrm>
              <a:off x="7562859" y="2740343"/>
              <a:ext cx="12700" cy="12700"/>
            </a:xfrm>
            <a:prstGeom prst="ellipse">
              <a:avLst/>
            </a:pr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3" name="Oval 66"/>
            <p:cNvSpPr>
              <a:spLocks noChangeArrowheads="1"/>
            </p:cNvSpPr>
            <p:nvPr/>
          </p:nvSpPr>
          <p:spPr bwMode="auto">
            <a:xfrm>
              <a:off x="7562859" y="2740343"/>
              <a:ext cx="12700" cy="12700"/>
            </a:xfrm>
            <a:prstGeom prst="ellipse">
              <a:avLst/>
            </a:pr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4" name="Oval 67"/>
            <p:cNvSpPr>
              <a:spLocks noChangeArrowheads="1"/>
            </p:cNvSpPr>
            <p:nvPr/>
          </p:nvSpPr>
          <p:spPr bwMode="auto">
            <a:xfrm>
              <a:off x="7566034" y="2743518"/>
              <a:ext cx="6350" cy="6350"/>
            </a:xfrm>
            <a:prstGeom prst="ellipse">
              <a:avLst/>
            </a:prstGeom>
            <a:solidFill>
              <a:srgbClr val="2C99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5" name="Oval 68"/>
            <p:cNvSpPr>
              <a:spLocks noChangeArrowheads="1"/>
            </p:cNvSpPr>
            <p:nvPr/>
          </p:nvSpPr>
          <p:spPr bwMode="auto">
            <a:xfrm>
              <a:off x="7566034" y="2743518"/>
              <a:ext cx="6350" cy="6350"/>
            </a:xfrm>
            <a:prstGeom prst="ellipse">
              <a:avLst/>
            </a:prstGeom>
            <a:solidFill>
              <a:srgbClr val="2C99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6" name="Freeform 69"/>
            <p:cNvSpPr>
              <a:spLocks/>
            </p:cNvSpPr>
            <p:nvPr/>
          </p:nvSpPr>
          <p:spPr bwMode="auto">
            <a:xfrm>
              <a:off x="7567622" y="2745106"/>
              <a:ext cx="1588" cy="15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7" name="Freeform 70"/>
            <p:cNvSpPr>
              <a:spLocks/>
            </p:cNvSpPr>
            <p:nvPr/>
          </p:nvSpPr>
          <p:spPr bwMode="auto">
            <a:xfrm>
              <a:off x="7567622" y="2745106"/>
              <a:ext cx="1588" cy="15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8" name="Oval 71"/>
            <p:cNvSpPr>
              <a:spLocks noChangeArrowheads="1"/>
            </p:cNvSpPr>
            <p:nvPr/>
          </p:nvSpPr>
          <p:spPr bwMode="auto">
            <a:xfrm>
              <a:off x="7516822" y="3884931"/>
              <a:ext cx="103188" cy="103188"/>
            </a:xfrm>
            <a:prstGeom prst="ellipse">
              <a:avLst/>
            </a:pr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79" name="Freeform 72"/>
            <p:cNvSpPr>
              <a:spLocks/>
            </p:cNvSpPr>
            <p:nvPr/>
          </p:nvSpPr>
          <p:spPr bwMode="auto">
            <a:xfrm>
              <a:off x="7542222" y="3910331"/>
              <a:ext cx="52388" cy="52388"/>
            </a:xfrm>
            <a:custGeom>
              <a:avLst/>
              <a:gdLst>
                <a:gd name="T0" fmla="*/ 31 w 33"/>
                <a:gd name="T1" fmla="*/ 22 h 33"/>
                <a:gd name="T2" fmla="*/ 29 w 33"/>
                <a:gd name="T3" fmla="*/ 22 h 33"/>
                <a:gd name="T4" fmla="*/ 22 w 33"/>
                <a:gd name="T5" fmla="*/ 29 h 33"/>
                <a:gd name="T6" fmla="*/ 11 w 33"/>
                <a:gd name="T7" fmla="*/ 29 h 33"/>
                <a:gd name="T8" fmla="*/ 4 w 33"/>
                <a:gd name="T9" fmla="*/ 22 h 33"/>
                <a:gd name="T10" fmla="*/ 4 w 33"/>
                <a:gd name="T11" fmla="*/ 11 h 33"/>
                <a:gd name="T12" fmla="*/ 11 w 33"/>
                <a:gd name="T13" fmla="*/ 4 h 33"/>
                <a:gd name="T14" fmla="*/ 22 w 33"/>
                <a:gd name="T15" fmla="*/ 4 h 33"/>
                <a:gd name="T16" fmla="*/ 29 w 33"/>
                <a:gd name="T17" fmla="*/ 11 h 33"/>
                <a:gd name="T18" fmla="*/ 29 w 33"/>
                <a:gd name="T19" fmla="*/ 22 h 33"/>
                <a:gd name="T20" fmla="*/ 31 w 33"/>
                <a:gd name="T21" fmla="*/ 22 h 33"/>
                <a:gd name="T22" fmla="*/ 33 w 33"/>
                <a:gd name="T23" fmla="*/ 22 h 33"/>
                <a:gd name="T24" fmla="*/ 33 w 33"/>
                <a:gd name="T25" fmla="*/ 11 h 33"/>
                <a:gd name="T26" fmla="*/ 22 w 33"/>
                <a:gd name="T27" fmla="*/ 0 h 33"/>
                <a:gd name="T28" fmla="*/ 11 w 33"/>
                <a:gd name="T29" fmla="*/ 0 h 33"/>
                <a:gd name="T30" fmla="*/ 0 w 33"/>
                <a:gd name="T31" fmla="*/ 11 h 33"/>
                <a:gd name="T32" fmla="*/ 0 w 33"/>
                <a:gd name="T33" fmla="*/ 22 h 33"/>
                <a:gd name="T34" fmla="*/ 11 w 33"/>
                <a:gd name="T35" fmla="*/ 33 h 33"/>
                <a:gd name="T36" fmla="*/ 22 w 33"/>
                <a:gd name="T37" fmla="*/ 33 h 33"/>
                <a:gd name="T38" fmla="*/ 33 w 33"/>
                <a:gd name="T39" fmla="*/ 22 h 33"/>
                <a:gd name="T40" fmla="*/ 31 w 33"/>
                <a:gd name="T4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33">
                  <a:moveTo>
                    <a:pt x="31" y="22"/>
                  </a:moveTo>
                  <a:cubicBezTo>
                    <a:pt x="29" y="22"/>
                    <a:pt x="29" y="22"/>
                    <a:pt x="29" y="22"/>
                  </a:cubicBezTo>
                  <a:cubicBezTo>
                    <a:pt x="29" y="26"/>
                    <a:pt x="26" y="29"/>
                    <a:pt x="22" y="29"/>
                  </a:cubicBezTo>
                  <a:cubicBezTo>
                    <a:pt x="11" y="29"/>
                    <a:pt x="11" y="29"/>
                    <a:pt x="11" y="29"/>
                  </a:cubicBezTo>
                  <a:cubicBezTo>
                    <a:pt x="7" y="29"/>
                    <a:pt x="4" y="26"/>
                    <a:pt x="4" y="22"/>
                  </a:cubicBezTo>
                  <a:cubicBezTo>
                    <a:pt x="4" y="11"/>
                    <a:pt x="4" y="11"/>
                    <a:pt x="4" y="11"/>
                  </a:cubicBezTo>
                  <a:cubicBezTo>
                    <a:pt x="4" y="7"/>
                    <a:pt x="7" y="4"/>
                    <a:pt x="11" y="4"/>
                  </a:cubicBezTo>
                  <a:cubicBezTo>
                    <a:pt x="22" y="4"/>
                    <a:pt x="22" y="4"/>
                    <a:pt x="22" y="4"/>
                  </a:cubicBezTo>
                  <a:cubicBezTo>
                    <a:pt x="26" y="4"/>
                    <a:pt x="29" y="7"/>
                    <a:pt x="29" y="11"/>
                  </a:cubicBezTo>
                  <a:cubicBezTo>
                    <a:pt x="29" y="22"/>
                    <a:pt x="29" y="22"/>
                    <a:pt x="29" y="22"/>
                  </a:cubicBezTo>
                  <a:cubicBezTo>
                    <a:pt x="31" y="22"/>
                    <a:pt x="31" y="22"/>
                    <a:pt x="31" y="22"/>
                  </a:cubicBezTo>
                  <a:cubicBezTo>
                    <a:pt x="33" y="22"/>
                    <a:pt x="33" y="22"/>
                    <a:pt x="33" y="22"/>
                  </a:cubicBezTo>
                  <a:cubicBezTo>
                    <a:pt x="33" y="11"/>
                    <a:pt x="33" y="11"/>
                    <a:pt x="33" y="11"/>
                  </a:cubicBezTo>
                  <a:cubicBezTo>
                    <a:pt x="33" y="5"/>
                    <a:pt x="28" y="0"/>
                    <a:pt x="22" y="0"/>
                  </a:cubicBezTo>
                  <a:cubicBezTo>
                    <a:pt x="11" y="0"/>
                    <a:pt x="11" y="0"/>
                    <a:pt x="11" y="0"/>
                  </a:cubicBezTo>
                  <a:cubicBezTo>
                    <a:pt x="5" y="0"/>
                    <a:pt x="0" y="5"/>
                    <a:pt x="0" y="11"/>
                  </a:cubicBezTo>
                  <a:cubicBezTo>
                    <a:pt x="0" y="22"/>
                    <a:pt x="0" y="22"/>
                    <a:pt x="0" y="22"/>
                  </a:cubicBezTo>
                  <a:cubicBezTo>
                    <a:pt x="0" y="28"/>
                    <a:pt x="5" y="33"/>
                    <a:pt x="11" y="33"/>
                  </a:cubicBezTo>
                  <a:cubicBezTo>
                    <a:pt x="22" y="33"/>
                    <a:pt x="22" y="33"/>
                    <a:pt x="22" y="33"/>
                  </a:cubicBezTo>
                  <a:cubicBezTo>
                    <a:pt x="28" y="33"/>
                    <a:pt x="33" y="28"/>
                    <a:pt x="33" y="22"/>
                  </a:cubicBezTo>
                  <a:lnTo>
                    <a:pt x="31" y="22"/>
                  </a:lnTo>
                  <a:close/>
                </a:path>
              </a:pathLst>
            </a:custGeom>
            <a:solidFill>
              <a:srgbClr val="18181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80" name="Rectangle 73"/>
            <p:cNvSpPr>
              <a:spLocks noChangeArrowheads="1"/>
            </p:cNvSpPr>
            <p:nvPr/>
          </p:nvSpPr>
          <p:spPr bwMode="auto">
            <a:xfrm>
              <a:off x="7289809" y="2873693"/>
              <a:ext cx="558800" cy="979488"/>
            </a:xfrm>
            <a:prstGeom prst="rect">
              <a:avLst/>
            </a:prstGeom>
            <a:solidFill>
              <a:srgbClr val="0C0D1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81" name="Rectangle 74"/>
            <p:cNvSpPr>
              <a:spLocks noChangeArrowheads="1"/>
            </p:cNvSpPr>
            <p:nvPr/>
          </p:nvSpPr>
          <p:spPr bwMode="auto">
            <a:xfrm>
              <a:off x="7294572" y="2880043"/>
              <a:ext cx="547688" cy="966788"/>
            </a:xfrm>
            <a:prstGeom prst="rect">
              <a:avLst/>
            </a:prstGeom>
            <a:solidFill>
              <a:srgbClr val="7E7E7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82" name="Freeform 75"/>
            <p:cNvSpPr>
              <a:spLocks/>
            </p:cNvSpPr>
            <p:nvPr/>
          </p:nvSpPr>
          <p:spPr bwMode="auto">
            <a:xfrm>
              <a:off x="7519997" y="2784793"/>
              <a:ext cx="115888" cy="26988"/>
            </a:xfrm>
            <a:custGeom>
              <a:avLst/>
              <a:gdLst>
                <a:gd name="T0" fmla="*/ 8 w 73"/>
                <a:gd name="T1" fmla="*/ 17 h 17"/>
                <a:gd name="T2" fmla="*/ 0 w 73"/>
                <a:gd name="T3" fmla="*/ 9 h 17"/>
                <a:gd name="T4" fmla="*/ 8 w 73"/>
                <a:gd name="T5" fmla="*/ 0 h 17"/>
                <a:gd name="T6" fmla="*/ 65 w 73"/>
                <a:gd name="T7" fmla="*/ 0 h 17"/>
                <a:gd name="T8" fmla="*/ 73 w 73"/>
                <a:gd name="T9" fmla="*/ 9 h 17"/>
                <a:gd name="T10" fmla="*/ 65 w 73"/>
                <a:gd name="T11" fmla="*/ 17 h 17"/>
                <a:gd name="T12" fmla="*/ 8 w 7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3" h="17">
                  <a:moveTo>
                    <a:pt x="8" y="17"/>
                  </a:moveTo>
                  <a:cubicBezTo>
                    <a:pt x="3" y="17"/>
                    <a:pt x="0" y="13"/>
                    <a:pt x="0" y="9"/>
                  </a:cubicBezTo>
                  <a:cubicBezTo>
                    <a:pt x="0" y="4"/>
                    <a:pt x="3" y="0"/>
                    <a:pt x="8" y="0"/>
                  </a:cubicBezTo>
                  <a:cubicBezTo>
                    <a:pt x="65" y="0"/>
                    <a:pt x="65" y="0"/>
                    <a:pt x="65" y="0"/>
                  </a:cubicBezTo>
                  <a:cubicBezTo>
                    <a:pt x="70" y="0"/>
                    <a:pt x="73" y="4"/>
                    <a:pt x="73" y="9"/>
                  </a:cubicBezTo>
                  <a:cubicBezTo>
                    <a:pt x="73" y="13"/>
                    <a:pt x="70" y="17"/>
                    <a:pt x="65" y="17"/>
                  </a:cubicBezTo>
                  <a:lnTo>
                    <a:pt x="8" y="17"/>
                  </a:lnTo>
                  <a:close/>
                </a:path>
              </a:pathLst>
            </a:custGeom>
            <a:solidFill>
              <a:srgbClr val="0C0D1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83" name="Freeform 76"/>
            <p:cNvSpPr>
              <a:spLocks/>
            </p:cNvSpPr>
            <p:nvPr/>
          </p:nvSpPr>
          <p:spPr bwMode="auto">
            <a:xfrm>
              <a:off x="7526347" y="2792731"/>
              <a:ext cx="103188" cy="11113"/>
            </a:xfrm>
            <a:custGeom>
              <a:avLst/>
              <a:gdLst>
                <a:gd name="T0" fmla="*/ 65 w 65"/>
                <a:gd name="T1" fmla="*/ 4 h 7"/>
                <a:gd name="T2" fmla="*/ 61 w 65"/>
                <a:gd name="T3" fmla="*/ 7 h 7"/>
                <a:gd name="T4" fmla="*/ 4 w 65"/>
                <a:gd name="T5" fmla="*/ 7 h 7"/>
                <a:gd name="T6" fmla="*/ 0 w 65"/>
                <a:gd name="T7" fmla="*/ 4 h 7"/>
                <a:gd name="T8" fmla="*/ 4 w 65"/>
                <a:gd name="T9" fmla="*/ 0 h 7"/>
                <a:gd name="T10" fmla="*/ 61 w 65"/>
                <a:gd name="T11" fmla="*/ 0 h 7"/>
                <a:gd name="T12" fmla="*/ 65 w 6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65" h="7">
                  <a:moveTo>
                    <a:pt x="65" y="4"/>
                  </a:moveTo>
                  <a:cubicBezTo>
                    <a:pt x="65" y="6"/>
                    <a:pt x="63" y="7"/>
                    <a:pt x="61" y="7"/>
                  </a:cubicBezTo>
                  <a:cubicBezTo>
                    <a:pt x="4" y="7"/>
                    <a:pt x="4" y="7"/>
                    <a:pt x="4" y="7"/>
                  </a:cubicBezTo>
                  <a:cubicBezTo>
                    <a:pt x="2" y="7"/>
                    <a:pt x="0" y="6"/>
                    <a:pt x="0" y="4"/>
                  </a:cubicBezTo>
                  <a:cubicBezTo>
                    <a:pt x="0" y="2"/>
                    <a:pt x="2" y="0"/>
                    <a:pt x="4" y="0"/>
                  </a:cubicBezTo>
                  <a:cubicBezTo>
                    <a:pt x="61" y="0"/>
                    <a:pt x="61" y="0"/>
                    <a:pt x="61" y="0"/>
                  </a:cubicBezTo>
                  <a:cubicBezTo>
                    <a:pt x="63" y="0"/>
                    <a:pt x="65" y="2"/>
                    <a:pt x="65" y="4"/>
                  </a:cubicBez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84" name="Oval 77"/>
            <p:cNvSpPr>
              <a:spLocks noChangeArrowheads="1"/>
            </p:cNvSpPr>
            <p:nvPr/>
          </p:nvSpPr>
          <p:spPr bwMode="auto">
            <a:xfrm>
              <a:off x="7481897" y="2789556"/>
              <a:ext cx="17463" cy="17463"/>
            </a:xfrm>
            <a:prstGeom prst="ellipse">
              <a:avLst/>
            </a:pr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grpSp>
        <p:nvGrpSpPr>
          <p:cNvPr id="138" name="Group 137"/>
          <p:cNvGrpSpPr>
            <a:grpSpLocks/>
          </p:cNvGrpSpPr>
          <p:nvPr/>
        </p:nvGrpSpPr>
        <p:grpSpPr>
          <a:xfrm>
            <a:off x="14748272" y="5374888"/>
            <a:ext cx="2221992" cy="3167517"/>
            <a:chOff x="8099434" y="2121218"/>
            <a:chExt cx="1322388" cy="1878013"/>
          </a:xfrm>
        </p:grpSpPr>
        <p:sp>
          <p:nvSpPr>
            <p:cNvPr id="139" name="Freeform 33"/>
            <p:cNvSpPr>
              <a:spLocks/>
            </p:cNvSpPr>
            <p:nvPr/>
          </p:nvSpPr>
          <p:spPr bwMode="auto">
            <a:xfrm>
              <a:off x="8099434" y="2121218"/>
              <a:ext cx="1322388" cy="1878013"/>
            </a:xfrm>
            <a:custGeom>
              <a:avLst/>
              <a:gdLst>
                <a:gd name="T0" fmla="*/ 834 w 834"/>
                <a:gd name="T1" fmla="*/ 1133 h 1183"/>
                <a:gd name="T2" fmla="*/ 785 w 834"/>
                <a:gd name="T3" fmla="*/ 1183 h 1183"/>
                <a:gd name="T4" fmla="*/ 50 w 834"/>
                <a:gd name="T5" fmla="*/ 1183 h 1183"/>
                <a:gd name="T6" fmla="*/ 0 w 834"/>
                <a:gd name="T7" fmla="*/ 1133 h 1183"/>
                <a:gd name="T8" fmla="*/ 0 w 834"/>
                <a:gd name="T9" fmla="*/ 49 h 1183"/>
                <a:gd name="T10" fmla="*/ 50 w 834"/>
                <a:gd name="T11" fmla="*/ 0 h 1183"/>
                <a:gd name="T12" fmla="*/ 785 w 834"/>
                <a:gd name="T13" fmla="*/ 0 h 1183"/>
                <a:gd name="T14" fmla="*/ 834 w 834"/>
                <a:gd name="T15" fmla="*/ 49 h 1183"/>
                <a:gd name="T16" fmla="*/ 834 w 834"/>
                <a:gd name="T17" fmla="*/ 113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4" h="1183">
                  <a:moveTo>
                    <a:pt x="834" y="1133"/>
                  </a:moveTo>
                  <a:cubicBezTo>
                    <a:pt x="834" y="1160"/>
                    <a:pt x="812" y="1183"/>
                    <a:pt x="785" y="1183"/>
                  </a:cubicBezTo>
                  <a:cubicBezTo>
                    <a:pt x="50" y="1183"/>
                    <a:pt x="50" y="1183"/>
                    <a:pt x="50" y="1183"/>
                  </a:cubicBezTo>
                  <a:cubicBezTo>
                    <a:pt x="22" y="1183"/>
                    <a:pt x="0" y="1160"/>
                    <a:pt x="0" y="1133"/>
                  </a:cubicBezTo>
                  <a:cubicBezTo>
                    <a:pt x="0" y="49"/>
                    <a:pt x="0" y="49"/>
                    <a:pt x="0" y="49"/>
                  </a:cubicBezTo>
                  <a:cubicBezTo>
                    <a:pt x="0" y="22"/>
                    <a:pt x="22" y="0"/>
                    <a:pt x="50" y="0"/>
                  </a:cubicBezTo>
                  <a:cubicBezTo>
                    <a:pt x="785" y="0"/>
                    <a:pt x="785" y="0"/>
                    <a:pt x="785" y="0"/>
                  </a:cubicBezTo>
                  <a:cubicBezTo>
                    <a:pt x="812" y="0"/>
                    <a:pt x="834" y="22"/>
                    <a:pt x="834" y="49"/>
                  </a:cubicBezTo>
                  <a:cubicBezTo>
                    <a:pt x="834" y="1133"/>
                    <a:pt x="834" y="1133"/>
                    <a:pt x="834" y="1133"/>
                  </a:cubicBezTo>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40" name="Freeform 34"/>
            <p:cNvSpPr>
              <a:spLocks/>
            </p:cNvSpPr>
            <p:nvPr/>
          </p:nvSpPr>
          <p:spPr bwMode="auto">
            <a:xfrm>
              <a:off x="8107372" y="2127568"/>
              <a:ext cx="1308100" cy="1863725"/>
            </a:xfrm>
            <a:custGeom>
              <a:avLst/>
              <a:gdLst>
                <a:gd name="T0" fmla="*/ 45 w 825"/>
                <a:gd name="T1" fmla="*/ 1174 h 1174"/>
                <a:gd name="T2" fmla="*/ 0 w 825"/>
                <a:gd name="T3" fmla="*/ 1129 h 1174"/>
                <a:gd name="T4" fmla="*/ 0 w 825"/>
                <a:gd name="T5" fmla="*/ 45 h 1174"/>
                <a:gd name="T6" fmla="*/ 45 w 825"/>
                <a:gd name="T7" fmla="*/ 0 h 1174"/>
                <a:gd name="T8" fmla="*/ 780 w 825"/>
                <a:gd name="T9" fmla="*/ 0 h 1174"/>
                <a:gd name="T10" fmla="*/ 825 w 825"/>
                <a:gd name="T11" fmla="*/ 45 h 1174"/>
                <a:gd name="T12" fmla="*/ 825 w 825"/>
                <a:gd name="T13" fmla="*/ 1129 h 1174"/>
                <a:gd name="T14" fmla="*/ 780 w 825"/>
                <a:gd name="T15" fmla="*/ 1174 h 1174"/>
                <a:gd name="T16" fmla="*/ 45 w 825"/>
                <a:gd name="T17" fmla="*/ 1174 h 1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5" h="1174">
                  <a:moveTo>
                    <a:pt x="45" y="1174"/>
                  </a:moveTo>
                  <a:cubicBezTo>
                    <a:pt x="20" y="1174"/>
                    <a:pt x="0" y="1154"/>
                    <a:pt x="0" y="1129"/>
                  </a:cubicBezTo>
                  <a:cubicBezTo>
                    <a:pt x="0" y="45"/>
                    <a:pt x="0" y="45"/>
                    <a:pt x="0" y="45"/>
                  </a:cubicBezTo>
                  <a:cubicBezTo>
                    <a:pt x="0" y="21"/>
                    <a:pt x="20" y="0"/>
                    <a:pt x="45" y="0"/>
                  </a:cubicBezTo>
                  <a:cubicBezTo>
                    <a:pt x="780" y="0"/>
                    <a:pt x="780" y="0"/>
                    <a:pt x="780" y="0"/>
                  </a:cubicBezTo>
                  <a:cubicBezTo>
                    <a:pt x="805" y="0"/>
                    <a:pt x="825" y="21"/>
                    <a:pt x="825" y="45"/>
                  </a:cubicBezTo>
                  <a:cubicBezTo>
                    <a:pt x="825" y="1129"/>
                    <a:pt x="825" y="1129"/>
                    <a:pt x="825" y="1129"/>
                  </a:cubicBezTo>
                  <a:cubicBezTo>
                    <a:pt x="825" y="1154"/>
                    <a:pt x="805" y="1174"/>
                    <a:pt x="780" y="1174"/>
                  </a:cubicBezTo>
                  <a:cubicBezTo>
                    <a:pt x="45" y="1174"/>
                    <a:pt x="45" y="1174"/>
                    <a:pt x="45" y="1174"/>
                  </a:cubicBezTo>
                </a:path>
              </a:pathLst>
            </a:custGeom>
            <a:solidFill>
              <a:srgbClr val="18181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41" name="Oval 35"/>
            <p:cNvSpPr>
              <a:spLocks noChangeArrowheads="1"/>
            </p:cNvSpPr>
            <p:nvPr/>
          </p:nvSpPr>
          <p:spPr bwMode="auto">
            <a:xfrm>
              <a:off x="8748722" y="2197418"/>
              <a:ext cx="23813" cy="23813"/>
            </a:xfrm>
            <a:prstGeom prst="ellipse">
              <a:avLst/>
            </a:prstGeom>
            <a:solidFill>
              <a:srgbClr val="2C2C2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42" name="Oval 36"/>
            <p:cNvSpPr>
              <a:spLocks noChangeArrowheads="1"/>
            </p:cNvSpPr>
            <p:nvPr/>
          </p:nvSpPr>
          <p:spPr bwMode="auto">
            <a:xfrm>
              <a:off x="8748722" y="2195831"/>
              <a:ext cx="23813" cy="23813"/>
            </a:xfrm>
            <a:prstGeom prst="ellipse">
              <a:avLst/>
            </a:prstGeom>
            <a:solidFill>
              <a:srgbClr val="0A0A0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43" name="Oval 37"/>
            <p:cNvSpPr>
              <a:spLocks noChangeArrowheads="1"/>
            </p:cNvSpPr>
            <p:nvPr/>
          </p:nvSpPr>
          <p:spPr bwMode="auto">
            <a:xfrm>
              <a:off x="8753484" y="2200593"/>
              <a:ext cx="14288" cy="14288"/>
            </a:xfrm>
            <a:prstGeom prst="ellipse">
              <a:avLst/>
            </a:pr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44" name="Oval 38"/>
            <p:cNvSpPr>
              <a:spLocks noChangeArrowheads="1"/>
            </p:cNvSpPr>
            <p:nvPr/>
          </p:nvSpPr>
          <p:spPr bwMode="auto">
            <a:xfrm>
              <a:off x="8756659" y="2203768"/>
              <a:ext cx="7938" cy="7938"/>
            </a:xfrm>
            <a:prstGeom prst="ellipse">
              <a:avLst/>
            </a:prstGeom>
            <a:solidFill>
              <a:srgbClr val="2C99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45" name="Freeform 39"/>
            <p:cNvSpPr>
              <a:spLocks/>
            </p:cNvSpPr>
            <p:nvPr/>
          </p:nvSpPr>
          <p:spPr bwMode="auto">
            <a:xfrm>
              <a:off x="8759834" y="2206943"/>
              <a:ext cx="1588" cy="1588"/>
            </a:xfrm>
            <a:custGeom>
              <a:avLst/>
              <a:gdLst>
                <a:gd name="T0" fmla="*/ 1 w 1"/>
                <a:gd name="T1" fmla="*/ 0 h 1"/>
                <a:gd name="T2" fmla="*/ 1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1" y="1"/>
                  </a:lnTo>
                  <a:lnTo>
                    <a:pt x="0" y="0"/>
                  </a:lnTo>
                  <a:lnTo>
                    <a:pt x="1" y="0"/>
                  </a:lnTo>
                  <a:lnTo>
                    <a:pt x="1"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46" name="Rectangle 40"/>
            <p:cNvSpPr>
              <a:spLocks noChangeArrowheads="1"/>
            </p:cNvSpPr>
            <p:nvPr/>
          </p:nvSpPr>
          <p:spPr bwMode="auto">
            <a:xfrm>
              <a:off x="8723322" y="2203768"/>
              <a:ext cx="11113" cy="11113"/>
            </a:xfrm>
            <a:prstGeom prst="rect">
              <a:avLst/>
            </a:prstGeom>
            <a:solidFill>
              <a:srgbClr val="46464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47" name="Rectangle 41"/>
            <p:cNvSpPr>
              <a:spLocks noChangeArrowheads="1"/>
            </p:cNvSpPr>
            <p:nvPr/>
          </p:nvSpPr>
          <p:spPr bwMode="auto">
            <a:xfrm>
              <a:off x="8178809" y="2278381"/>
              <a:ext cx="1165225" cy="1554163"/>
            </a:xfrm>
            <a:prstGeom prst="rect">
              <a:avLst/>
            </a:prstGeom>
            <a:solidFill>
              <a:srgbClr val="0C0D1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48" name="Rectangle 42"/>
            <p:cNvSpPr>
              <a:spLocks noChangeArrowheads="1"/>
            </p:cNvSpPr>
            <p:nvPr/>
          </p:nvSpPr>
          <p:spPr bwMode="auto">
            <a:xfrm>
              <a:off x="8185159" y="2284731"/>
              <a:ext cx="1152525" cy="1541463"/>
            </a:xfrm>
            <a:prstGeom prst="rect">
              <a:avLst/>
            </a:prstGeom>
            <a:solidFill>
              <a:srgbClr val="7E7E7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50" name="Oval 43"/>
            <p:cNvSpPr>
              <a:spLocks noChangeArrowheads="1"/>
            </p:cNvSpPr>
            <p:nvPr/>
          </p:nvSpPr>
          <p:spPr bwMode="auto">
            <a:xfrm>
              <a:off x="8712209" y="3865881"/>
              <a:ext cx="98425" cy="100013"/>
            </a:xfrm>
            <a:prstGeom prst="ellipse">
              <a:avLst/>
            </a:pr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51" name="Freeform 44"/>
            <p:cNvSpPr>
              <a:spLocks/>
            </p:cNvSpPr>
            <p:nvPr/>
          </p:nvSpPr>
          <p:spPr bwMode="auto">
            <a:xfrm>
              <a:off x="8736022" y="3889693"/>
              <a:ext cx="50800" cy="50800"/>
            </a:xfrm>
            <a:custGeom>
              <a:avLst/>
              <a:gdLst>
                <a:gd name="T0" fmla="*/ 30 w 32"/>
                <a:gd name="T1" fmla="*/ 21 h 32"/>
                <a:gd name="T2" fmla="*/ 28 w 32"/>
                <a:gd name="T3" fmla="*/ 21 h 32"/>
                <a:gd name="T4" fmla="*/ 21 w 32"/>
                <a:gd name="T5" fmla="*/ 28 h 32"/>
                <a:gd name="T6" fmla="*/ 11 w 32"/>
                <a:gd name="T7" fmla="*/ 28 h 32"/>
                <a:gd name="T8" fmla="*/ 4 w 32"/>
                <a:gd name="T9" fmla="*/ 21 h 32"/>
                <a:gd name="T10" fmla="*/ 4 w 32"/>
                <a:gd name="T11" fmla="*/ 11 h 32"/>
                <a:gd name="T12" fmla="*/ 11 w 32"/>
                <a:gd name="T13" fmla="*/ 4 h 32"/>
                <a:gd name="T14" fmla="*/ 21 w 32"/>
                <a:gd name="T15" fmla="*/ 4 h 32"/>
                <a:gd name="T16" fmla="*/ 28 w 32"/>
                <a:gd name="T17" fmla="*/ 11 h 32"/>
                <a:gd name="T18" fmla="*/ 28 w 32"/>
                <a:gd name="T19" fmla="*/ 21 h 32"/>
                <a:gd name="T20" fmla="*/ 30 w 32"/>
                <a:gd name="T21" fmla="*/ 21 h 32"/>
                <a:gd name="T22" fmla="*/ 32 w 32"/>
                <a:gd name="T23" fmla="*/ 21 h 32"/>
                <a:gd name="T24" fmla="*/ 32 w 32"/>
                <a:gd name="T25" fmla="*/ 11 h 32"/>
                <a:gd name="T26" fmla="*/ 21 w 32"/>
                <a:gd name="T27" fmla="*/ 0 h 32"/>
                <a:gd name="T28" fmla="*/ 11 w 32"/>
                <a:gd name="T29" fmla="*/ 0 h 32"/>
                <a:gd name="T30" fmla="*/ 0 w 32"/>
                <a:gd name="T31" fmla="*/ 11 h 32"/>
                <a:gd name="T32" fmla="*/ 0 w 32"/>
                <a:gd name="T33" fmla="*/ 21 h 32"/>
                <a:gd name="T34" fmla="*/ 11 w 32"/>
                <a:gd name="T35" fmla="*/ 32 h 32"/>
                <a:gd name="T36" fmla="*/ 21 w 32"/>
                <a:gd name="T37" fmla="*/ 32 h 32"/>
                <a:gd name="T38" fmla="*/ 32 w 32"/>
                <a:gd name="T39" fmla="*/ 21 h 32"/>
                <a:gd name="T40" fmla="*/ 30 w 32"/>
                <a:gd name="T41"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32">
                  <a:moveTo>
                    <a:pt x="30" y="21"/>
                  </a:moveTo>
                  <a:cubicBezTo>
                    <a:pt x="28" y="21"/>
                    <a:pt x="28" y="21"/>
                    <a:pt x="28" y="21"/>
                  </a:cubicBezTo>
                  <a:cubicBezTo>
                    <a:pt x="28" y="25"/>
                    <a:pt x="25" y="28"/>
                    <a:pt x="21" y="28"/>
                  </a:cubicBezTo>
                  <a:cubicBezTo>
                    <a:pt x="11" y="28"/>
                    <a:pt x="11" y="28"/>
                    <a:pt x="11" y="28"/>
                  </a:cubicBezTo>
                  <a:cubicBezTo>
                    <a:pt x="7" y="28"/>
                    <a:pt x="4" y="25"/>
                    <a:pt x="4" y="21"/>
                  </a:cubicBezTo>
                  <a:cubicBezTo>
                    <a:pt x="4" y="11"/>
                    <a:pt x="4" y="11"/>
                    <a:pt x="4" y="11"/>
                  </a:cubicBezTo>
                  <a:cubicBezTo>
                    <a:pt x="4" y="7"/>
                    <a:pt x="7" y="4"/>
                    <a:pt x="11" y="4"/>
                  </a:cubicBezTo>
                  <a:cubicBezTo>
                    <a:pt x="21" y="4"/>
                    <a:pt x="21" y="4"/>
                    <a:pt x="21" y="4"/>
                  </a:cubicBezTo>
                  <a:cubicBezTo>
                    <a:pt x="25" y="4"/>
                    <a:pt x="28" y="7"/>
                    <a:pt x="28" y="11"/>
                  </a:cubicBezTo>
                  <a:cubicBezTo>
                    <a:pt x="28" y="21"/>
                    <a:pt x="28" y="21"/>
                    <a:pt x="28" y="21"/>
                  </a:cubicBezTo>
                  <a:cubicBezTo>
                    <a:pt x="30" y="21"/>
                    <a:pt x="30" y="21"/>
                    <a:pt x="30" y="21"/>
                  </a:cubicBezTo>
                  <a:cubicBezTo>
                    <a:pt x="32" y="21"/>
                    <a:pt x="32" y="21"/>
                    <a:pt x="32" y="21"/>
                  </a:cubicBezTo>
                  <a:cubicBezTo>
                    <a:pt x="32" y="11"/>
                    <a:pt x="32" y="11"/>
                    <a:pt x="32" y="11"/>
                  </a:cubicBezTo>
                  <a:cubicBezTo>
                    <a:pt x="32" y="5"/>
                    <a:pt x="28" y="0"/>
                    <a:pt x="21" y="0"/>
                  </a:cubicBezTo>
                  <a:cubicBezTo>
                    <a:pt x="11" y="0"/>
                    <a:pt x="11" y="0"/>
                    <a:pt x="11" y="0"/>
                  </a:cubicBezTo>
                  <a:cubicBezTo>
                    <a:pt x="5" y="0"/>
                    <a:pt x="0" y="5"/>
                    <a:pt x="0" y="11"/>
                  </a:cubicBezTo>
                  <a:cubicBezTo>
                    <a:pt x="0" y="21"/>
                    <a:pt x="0" y="21"/>
                    <a:pt x="0" y="21"/>
                  </a:cubicBezTo>
                  <a:cubicBezTo>
                    <a:pt x="0" y="28"/>
                    <a:pt x="5" y="32"/>
                    <a:pt x="11" y="32"/>
                  </a:cubicBezTo>
                  <a:cubicBezTo>
                    <a:pt x="21" y="32"/>
                    <a:pt x="21" y="32"/>
                    <a:pt x="21" y="32"/>
                  </a:cubicBezTo>
                  <a:cubicBezTo>
                    <a:pt x="28" y="32"/>
                    <a:pt x="32" y="28"/>
                    <a:pt x="32" y="21"/>
                  </a:cubicBezTo>
                  <a:lnTo>
                    <a:pt x="30" y="21"/>
                  </a:lnTo>
                  <a:close/>
                </a:path>
              </a:pathLst>
            </a:custGeom>
            <a:solidFill>
              <a:srgbClr val="18181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pic>
        <p:nvPicPr>
          <p:cNvPr id="280" name="Picture Placeholder 279"/>
          <p:cNvPicPr>
            <a:picLocks noGrp="1" noChangeAspect="1"/>
          </p:cNvPicPr>
          <p:nvPr>
            <p:ph type="pic" sz="quarter" idx="25"/>
          </p:nvPr>
        </p:nvPicPr>
        <p:blipFill>
          <a:blip r:embed="rId3" cstate="screen">
            <a:extLst>
              <a:ext uri="{28A0092B-C50C-407E-A947-70E740481C1C}">
                <a14:useLocalDpi xmlns:a14="http://schemas.microsoft.com/office/drawing/2010/main"/>
              </a:ext>
            </a:extLst>
          </a:blip>
          <a:srcRect t="12447" b="12447"/>
          <a:stretch>
            <a:fillRect/>
          </a:stretch>
        </p:blipFill>
        <p:spPr/>
      </p:pic>
      <p:pic>
        <p:nvPicPr>
          <p:cNvPr id="281" name="Picture Placeholder 280"/>
          <p:cNvPicPr>
            <a:picLocks noGrp="1" noChangeAspect="1"/>
          </p:cNvPicPr>
          <p:nvPr>
            <p:ph type="pic" sz="quarter" idx="26"/>
          </p:nvPr>
        </p:nvPicPr>
        <p:blipFill>
          <a:blip r:embed="rId4" cstate="screen">
            <a:extLst>
              <a:ext uri="{28A0092B-C50C-407E-A947-70E740481C1C}">
                <a14:useLocalDpi xmlns:a14="http://schemas.microsoft.com/office/drawing/2010/main"/>
              </a:ext>
            </a:extLst>
          </a:blip>
          <a:srcRect/>
          <a:stretch>
            <a:fillRect/>
          </a:stretch>
        </p:blipFill>
        <p:spPr/>
      </p:pic>
      <p:pic>
        <p:nvPicPr>
          <p:cNvPr id="282" name="Picture Placeholder 281"/>
          <p:cNvPicPr>
            <a:picLocks noGrp="1" noChangeAspect="1"/>
          </p:cNvPicPr>
          <p:nvPr>
            <p:ph type="pic" sz="quarter" idx="28"/>
          </p:nvPr>
        </p:nvPicPr>
        <p:blipFill>
          <a:blip r:embed="rId3" cstate="screen">
            <a:extLst>
              <a:ext uri="{28A0092B-C50C-407E-A947-70E740481C1C}">
                <a14:useLocalDpi xmlns:a14="http://schemas.microsoft.com/office/drawing/2010/main"/>
              </a:ext>
            </a:extLst>
          </a:blip>
          <a:srcRect l="21538" r="21538"/>
          <a:stretch>
            <a:fillRect/>
          </a:stretch>
        </p:blipFill>
        <p:spPr/>
      </p:pic>
      <p:sp>
        <p:nvSpPr>
          <p:cNvPr id="89" name="Rectangle 88"/>
          <p:cNvSpPr/>
          <p:nvPr/>
        </p:nvSpPr>
        <p:spPr>
          <a:xfrm>
            <a:off x="16250717" y="10160993"/>
            <a:ext cx="1137424" cy="11374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p:cNvSpPr txBox="1"/>
          <p:nvPr/>
        </p:nvSpPr>
        <p:spPr>
          <a:xfrm>
            <a:off x="17714976" y="10607495"/>
            <a:ext cx="3557228" cy="1118255"/>
          </a:xfrm>
          <a:prstGeom prst="rect">
            <a:avLst/>
          </a:prstGeom>
          <a:noFill/>
        </p:spPr>
        <p:txBody>
          <a:bodyPr wrap="square" rtlCol="0">
            <a:spAutoFit/>
          </a:bodyPr>
          <a:lstStyle/>
          <a:p>
            <a:pPr>
              <a:lnSpc>
                <a:spcPts val="4033"/>
              </a:lnSpc>
            </a:pPr>
            <a:r>
              <a:rPr lang="en-US" sz="2500" dirty="0">
                <a:latin typeface="Source Sans Pro Light" charset="0"/>
                <a:ea typeface="Source Sans Pro Light" charset="0"/>
                <a:cs typeface="Source Sans Pro Light" charset="0"/>
              </a:rPr>
              <a:t>Tools that allow people or companies </a:t>
            </a:r>
            <a:r>
              <a:rPr lang="en-US" sz="2500">
                <a:latin typeface="Source Sans Pro Light" charset="0"/>
                <a:ea typeface="Source Sans Pro Light" charset="0"/>
                <a:cs typeface="Source Sans Pro Light" charset="0"/>
              </a:rPr>
              <a:t>to create</a:t>
            </a:r>
            <a:endParaRPr lang="en-US" sz="2500" dirty="0">
              <a:latin typeface="Source Sans Pro Regular" charset="0"/>
              <a:ea typeface="Source Sans Pro Regular" charset="0"/>
              <a:cs typeface="Source Sans Pro Regular" charset="0"/>
            </a:endParaRPr>
          </a:p>
        </p:txBody>
      </p:sp>
      <p:sp>
        <p:nvSpPr>
          <p:cNvPr id="95" name="Rectangle 94"/>
          <p:cNvSpPr/>
          <p:nvPr/>
        </p:nvSpPr>
        <p:spPr>
          <a:xfrm>
            <a:off x="17703542" y="10067754"/>
            <a:ext cx="1813317" cy="507831"/>
          </a:xfrm>
          <a:prstGeom prst="rect">
            <a:avLst/>
          </a:prstGeom>
        </p:spPr>
        <p:txBody>
          <a:bodyPr wrap="none">
            <a:spAutoFit/>
          </a:bodyPr>
          <a:lstStyle/>
          <a:p>
            <a:r>
              <a:rPr lang="en-US" sz="2700" b="1" dirty="0">
                <a:solidFill>
                  <a:schemeClr val="tx2"/>
                </a:solidFill>
                <a:latin typeface="Montserrat Black" pitchFamily="2" charset="77"/>
                <a:ea typeface="Lato" charset="0"/>
                <a:cs typeface="Lato" charset="0"/>
              </a:rPr>
              <a:t>Feature 1</a:t>
            </a:r>
          </a:p>
        </p:txBody>
      </p:sp>
      <p:sp>
        <p:nvSpPr>
          <p:cNvPr id="101" name="Rectangle 100"/>
          <p:cNvSpPr/>
          <p:nvPr/>
        </p:nvSpPr>
        <p:spPr>
          <a:xfrm>
            <a:off x="3141207" y="10160993"/>
            <a:ext cx="1137424" cy="11374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p:cNvSpPr txBox="1"/>
          <p:nvPr/>
        </p:nvSpPr>
        <p:spPr>
          <a:xfrm>
            <a:off x="4605466" y="10607495"/>
            <a:ext cx="3557228" cy="1118255"/>
          </a:xfrm>
          <a:prstGeom prst="rect">
            <a:avLst/>
          </a:prstGeom>
          <a:noFill/>
        </p:spPr>
        <p:txBody>
          <a:bodyPr wrap="square" rtlCol="0">
            <a:spAutoFit/>
          </a:bodyPr>
          <a:lstStyle/>
          <a:p>
            <a:pPr>
              <a:lnSpc>
                <a:spcPts val="4033"/>
              </a:lnSpc>
            </a:pPr>
            <a:r>
              <a:rPr lang="en-US" sz="2500" dirty="0">
                <a:latin typeface="Source Sans Pro Light" charset="0"/>
                <a:ea typeface="Source Sans Pro Light" charset="0"/>
                <a:cs typeface="Source Sans Pro Light" charset="0"/>
              </a:rPr>
              <a:t>Tools that allow people or companies </a:t>
            </a:r>
            <a:r>
              <a:rPr lang="en-US" sz="2500">
                <a:latin typeface="Source Sans Pro Light" charset="0"/>
                <a:ea typeface="Source Sans Pro Light" charset="0"/>
                <a:cs typeface="Source Sans Pro Light" charset="0"/>
              </a:rPr>
              <a:t>to create</a:t>
            </a:r>
            <a:endParaRPr lang="en-US" sz="2500" dirty="0">
              <a:latin typeface="Source Sans Pro Regular" charset="0"/>
              <a:ea typeface="Source Sans Pro Regular" charset="0"/>
              <a:cs typeface="Source Sans Pro Regular" charset="0"/>
            </a:endParaRPr>
          </a:p>
        </p:txBody>
      </p:sp>
      <p:sp>
        <p:nvSpPr>
          <p:cNvPr id="103" name="Rectangle 102"/>
          <p:cNvSpPr/>
          <p:nvPr/>
        </p:nvSpPr>
        <p:spPr>
          <a:xfrm>
            <a:off x="4594032" y="10067754"/>
            <a:ext cx="1813317" cy="507831"/>
          </a:xfrm>
          <a:prstGeom prst="rect">
            <a:avLst/>
          </a:prstGeom>
        </p:spPr>
        <p:txBody>
          <a:bodyPr wrap="none">
            <a:spAutoFit/>
          </a:bodyPr>
          <a:lstStyle/>
          <a:p>
            <a:r>
              <a:rPr lang="en-US" sz="2700" b="1" dirty="0">
                <a:solidFill>
                  <a:schemeClr val="tx2"/>
                </a:solidFill>
                <a:latin typeface="Montserrat Black" pitchFamily="2" charset="77"/>
                <a:ea typeface="Lato" charset="0"/>
                <a:cs typeface="Lato" charset="0"/>
              </a:rPr>
              <a:t>Feature 1</a:t>
            </a:r>
          </a:p>
        </p:txBody>
      </p:sp>
      <p:sp>
        <p:nvSpPr>
          <p:cNvPr id="104" name="Shape 2547"/>
          <p:cNvSpPr/>
          <p:nvPr/>
        </p:nvSpPr>
        <p:spPr>
          <a:xfrm>
            <a:off x="3445557" y="1047268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105" name="Rectangle 104"/>
          <p:cNvSpPr/>
          <p:nvPr/>
        </p:nvSpPr>
        <p:spPr>
          <a:xfrm>
            <a:off x="9718701" y="10160993"/>
            <a:ext cx="1137424" cy="11374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p:cNvSpPr txBox="1"/>
          <p:nvPr/>
        </p:nvSpPr>
        <p:spPr>
          <a:xfrm>
            <a:off x="11182960" y="10607495"/>
            <a:ext cx="3557228" cy="1118255"/>
          </a:xfrm>
          <a:prstGeom prst="rect">
            <a:avLst/>
          </a:prstGeom>
          <a:noFill/>
        </p:spPr>
        <p:txBody>
          <a:bodyPr wrap="square" rtlCol="0">
            <a:spAutoFit/>
          </a:bodyPr>
          <a:lstStyle/>
          <a:p>
            <a:pPr>
              <a:lnSpc>
                <a:spcPts val="4033"/>
              </a:lnSpc>
            </a:pPr>
            <a:r>
              <a:rPr lang="en-US" sz="2500" dirty="0">
                <a:latin typeface="Source Sans Pro Light" charset="0"/>
                <a:ea typeface="Source Sans Pro Light" charset="0"/>
                <a:cs typeface="Source Sans Pro Light" charset="0"/>
              </a:rPr>
              <a:t>Tools that allow people or companies </a:t>
            </a:r>
            <a:r>
              <a:rPr lang="en-US" sz="2500">
                <a:latin typeface="Source Sans Pro Light" charset="0"/>
                <a:ea typeface="Source Sans Pro Light" charset="0"/>
                <a:cs typeface="Source Sans Pro Light" charset="0"/>
              </a:rPr>
              <a:t>to create</a:t>
            </a:r>
            <a:endParaRPr lang="en-US" sz="2500" dirty="0">
              <a:latin typeface="Source Sans Pro Regular" charset="0"/>
              <a:ea typeface="Source Sans Pro Regular" charset="0"/>
              <a:cs typeface="Source Sans Pro Regular" charset="0"/>
            </a:endParaRPr>
          </a:p>
        </p:txBody>
      </p:sp>
      <p:sp>
        <p:nvSpPr>
          <p:cNvPr id="107" name="Rectangle 106"/>
          <p:cNvSpPr/>
          <p:nvPr/>
        </p:nvSpPr>
        <p:spPr>
          <a:xfrm>
            <a:off x="11171526" y="10067754"/>
            <a:ext cx="1813317" cy="507831"/>
          </a:xfrm>
          <a:prstGeom prst="rect">
            <a:avLst/>
          </a:prstGeom>
        </p:spPr>
        <p:txBody>
          <a:bodyPr wrap="none">
            <a:spAutoFit/>
          </a:bodyPr>
          <a:lstStyle/>
          <a:p>
            <a:r>
              <a:rPr lang="en-US" sz="2700" b="1" dirty="0">
                <a:solidFill>
                  <a:schemeClr val="tx2"/>
                </a:solidFill>
                <a:latin typeface="Montserrat Black" pitchFamily="2" charset="77"/>
                <a:ea typeface="Lato" charset="0"/>
                <a:cs typeface="Lato" charset="0"/>
              </a:rPr>
              <a:t>Feature 1</a:t>
            </a:r>
          </a:p>
        </p:txBody>
      </p:sp>
      <p:sp>
        <p:nvSpPr>
          <p:cNvPr id="110" name="Shape 2588"/>
          <p:cNvSpPr/>
          <p:nvPr/>
        </p:nvSpPr>
        <p:spPr>
          <a:xfrm>
            <a:off x="10023051" y="10495985"/>
            <a:ext cx="558655" cy="507888"/>
          </a:xfrm>
          <a:custGeom>
            <a:avLst/>
            <a:gdLst/>
            <a:ahLst/>
            <a:cxnLst>
              <a:cxn ang="0">
                <a:pos x="wd2" y="hd2"/>
              </a:cxn>
              <a:cxn ang="5400000">
                <a:pos x="wd2" y="hd2"/>
              </a:cxn>
              <a:cxn ang="10800000">
                <a:pos x="wd2" y="hd2"/>
              </a:cxn>
              <a:cxn ang="16200000">
                <a:pos x="wd2" y="hd2"/>
              </a:cxn>
            </a:cxnLst>
            <a:rect l="0" t="0" r="r" b="b"/>
            <a:pathLst>
              <a:path w="21600" h="21600" extrusionOk="0">
                <a:moveTo>
                  <a:pt x="17182" y="12420"/>
                </a:moveTo>
                <a:cubicBezTo>
                  <a:pt x="16368" y="12420"/>
                  <a:pt x="15709" y="11694"/>
                  <a:pt x="15709" y="10800"/>
                </a:cubicBezTo>
                <a:cubicBezTo>
                  <a:pt x="15709" y="9906"/>
                  <a:pt x="16368" y="9180"/>
                  <a:pt x="17182" y="9180"/>
                </a:cubicBezTo>
                <a:cubicBezTo>
                  <a:pt x="17995" y="9180"/>
                  <a:pt x="18655" y="9906"/>
                  <a:pt x="18655" y="10800"/>
                </a:cubicBezTo>
                <a:cubicBezTo>
                  <a:pt x="18655" y="11694"/>
                  <a:pt x="17995" y="12420"/>
                  <a:pt x="17182" y="12420"/>
                </a:cubicBezTo>
                <a:moveTo>
                  <a:pt x="21109" y="10260"/>
                </a:moveTo>
                <a:lnTo>
                  <a:pt x="19587" y="10260"/>
                </a:lnTo>
                <a:cubicBezTo>
                  <a:pt x="19360" y="9028"/>
                  <a:pt x="18369" y="8100"/>
                  <a:pt x="17182" y="8100"/>
                </a:cubicBezTo>
                <a:cubicBezTo>
                  <a:pt x="15994" y="8100"/>
                  <a:pt x="15004" y="9028"/>
                  <a:pt x="14777" y="10260"/>
                </a:cubicBezTo>
                <a:lnTo>
                  <a:pt x="491" y="10260"/>
                </a:lnTo>
                <a:cubicBezTo>
                  <a:pt x="220" y="10260"/>
                  <a:pt x="0" y="10502"/>
                  <a:pt x="0" y="10800"/>
                </a:cubicBezTo>
                <a:cubicBezTo>
                  <a:pt x="0" y="11098"/>
                  <a:pt x="220" y="11340"/>
                  <a:pt x="491" y="11340"/>
                </a:cubicBezTo>
                <a:lnTo>
                  <a:pt x="14777" y="11340"/>
                </a:lnTo>
                <a:cubicBezTo>
                  <a:pt x="15004" y="12572"/>
                  <a:pt x="15994" y="13500"/>
                  <a:pt x="17182" y="13500"/>
                </a:cubicBezTo>
                <a:cubicBezTo>
                  <a:pt x="18369" y="13500"/>
                  <a:pt x="19360" y="12572"/>
                  <a:pt x="19587" y="11340"/>
                </a:cubicBezTo>
                <a:lnTo>
                  <a:pt x="21109" y="11340"/>
                </a:lnTo>
                <a:cubicBezTo>
                  <a:pt x="21380" y="11340"/>
                  <a:pt x="21600" y="11098"/>
                  <a:pt x="21600" y="10800"/>
                </a:cubicBezTo>
                <a:cubicBezTo>
                  <a:pt x="21600" y="10502"/>
                  <a:pt x="21380" y="10260"/>
                  <a:pt x="21109" y="10260"/>
                </a:cubicBezTo>
                <a:moveTo>
                  <a:pt x="5400" y="1080"/>
                </a:moveTo>
                <a:cubicBezTo>
                  <a:pt x="6214" y="1080"/>
                  <a:pt x="6873" y="1806"/>
                  <a:pt x="6873" y="2700"/>
                </a:cubicBezTo>
                <a:cubicBezTo>
                  <a:pt x="6873" y="3595"/>
                  <a:pt x="6214" y="4320"/>
                  <a:pt x="5400" y="4320"/>
                </a:cubicBezTo>
                <a:cubicBezTo>
                  <a:pt x="4586" y="4320"/>
                  <a:pt x="3927" y="3595"/>
                  <a:pt x="3927" y="2700"/>
                </a:cubicBezTo>
                <a:cubicBezTo>
                  <a:pt x="3927" y="1806"/>
                  <a:pt x="4586" y="1080"/>
                  <a:pt x="5400" y="1080"/>
                </a:cubicBezTo>
                <a:moveTo>
                  <a:pt x="491" y="3240"/>
                </a:moveTo>
                <a:lnTo>
                  <a:pt x="2995" y="3240"/>
                </a:lnTo>
                <a:cubicBezTo>
                  <a:pt x="3222" y="4472"/>
                  <a:pt x="4213" y="5400"/>
                  <a:pt x="5400" y="5400"/>
                </a:cubicBezTo>
                <a:cubicBezTo>
                  <a:pt x="6587" y="5400"/>
                  <a:pt x="7578" y="4472"/>
                  <a:pt x="7805" y="3240"/>
                </a:cubicBezTo>
                <a:lnTo>
                  <a:pt x="21109" y="3240"/>
                </a:lnTo>
                <a:cubicBezTo>
                  <a:pt x="21380" y="3240"/>
                  <a:pt x="21600" y="2999"/>
                  <a:pt x="21600" y="2700"/>
                </a:cubicBezTo>
                <a:cubicBezTo>
                  <a:pt x="21600" y="2402"/>
                  <a:pt x="21380" y="2160"/>
                  <a:pt x="21109" y="2160"/>
                </a:cubicBezTo>
                <a:lnTo>
                  <a:pt x="7805" y="2160"/>
                </a:lnTo>
                <a:cubicBezTo>
                  <a:pt x="7578" y="928"/>
                  <a:pt x="6587" y="0"/>
                  <a:pt x="5400" y="0"/>
                </a:cubicBezTo>
                <a:cubicBezTo>
                  <a:pt x="4213" y="0"/>
                  <a:pt x="3222" y="928"/>
                  <a:pt x="2995" y="2160"/>
                </a:cubicBezTo>
                <a:lnTo>
                  <a:pt x="491" y="2160"/>
                </a:lnTo>
                <a:cubicBezTo>
                  <a:pt x="220" y="2160"/>
                  <a:pt x="0" y="2402"/>
                  <a:pt x="0" y="2700"/>
                </a:cubicBezTo>
                <a:cubicBezTo>
                  <a:pt x="0" y="2999"/>
                  <a:pt x="220" y="3240"/>
                  <a:pt x="491" y="3240"/>
                </a:cubicBezTo>
                <a:moveTo>
                  <a:pt x="9327" y="20519"/>
                </a:moveTo>
                <a:cubicBezTo>
                  <a:pt x="8514" y="20519"/>
                  <a:pt x="7855" y="19794"/>
                  <a:pt x="7855" y="18899"/>
                </a:cubicBezTo>
                <a:cubicBezTo>
                  <a:pt x="7855" y="18005"/>
                  <a:pt x="8514" y="17279"/>
                  <a:pt x="9327" y="17279"/>
                </a:cubicBezTo>
                <a:cubicBezTo>
                  <a:pt x="10141" y="17279"/>
                  <a:pt x="10800" y="18005"/>
                  <a:pt x="10800" y="18899"/>
                </a:cubicBezTo>
                <a:cubicBezTo>
                  <a:pt x="10800" y="19794"/>
                  <a:pt x="10141" y="20519"/>
                  <a:pt x="9327" y="20519"/>
                </a:cubicBezTo>
                <a:moveTo>
                  <a:pt x="21109" y="18359"/>
                </a:moveTo>
                <a:lnTo>
                  <a:pt x="11732" y="18359"/>
                </a:lnTo>
                <a:cubicBezTo>
                  <a:pt x="11505" y="17127"/>
                  <a:pt x="10515" y="16199"/>
                  <a:pt x="9327" y="16199"/>
                </a:cubicBezTo>
                <a:cubicBezTo>
                  <a:pt x="8140" y="16199"/>
                  <a:pt x="7150" y="17127"/>
                  <a:pt x="6922" y="18359"/>
                </a:cubicBezTo>
                <a:lnTo>
                  <a:pt x="491" y="18359"/>
                </a:lnTo>
                <a:cubicBezTo>
                  <a:pt x="220" y="18359"/>
                  <a:pt x="0" y="18601"/>
                  <a:pt x="0" y="18899"/>
                </a:cubicBezTo>
                <a:cubicBezTo>
                  <a:pt x="0" y="19198"/>
                  <a:pt x="220" y="19439"/>
                  <a:pt x="491" y="19439"/>
                </a:cubicBezTo>
                <a:lnTo>
                  <a:pt x="6922" y="19439"/>
                </a:lnTo>
                <a:cubicBezTo>
                  <a:pt x="7150" y="20672"/>
                  <a:pt x="8140" y="21600"/>
                  <a:pt x="9327" y="21600"/>
                </a:cubicBezTo>
                <a:cubicBezTo>
                  <a:pt x="10515" y="21600"/>
                  <a:pt x="11505" y="20672"/>
                  <a:pt x="11732" y="19439"/>
                </a:cubicBezTo>
                <a:lnTo>
                  <a:pt x="21109" y="19439"/>
                </a:lnTo>
                <a:cubicBezTo>
                  <a:pt x="21380" y="19439"/>
                  <a:pt x="21600" y="19198"/>
                  <a:pt x="21600" y="18899"/>
                </a:cubicBezTo>
                <a:cubicBezTo>
                  <a:pt x="21600" y="18601"/>
                  <a:pt x="21380" y="18359"/>
                  <a:pt x="21109" y="18359"/>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111" name="Shape 2633"/>
          <p:cNvSpPr/>
          <p:nvPr/>
        </p:nvSpPr>
        <p:spPr>
          <a:xfrm>
            <a:off x="16555837" y="1046314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grpSp>
        <p:nvGrpSpPr>
          <p:cNvPr id="137" name="Group 136"/>
          <p:cNvGrpSpPr>
            <a:grpSpLocks noChangeAspect="1"/>
          </p:cNvGrpSpPr>
          <p:nvPr/>
        </p:nvGrpSpPr>
        <p:grpSpPr>
          <a:xfrm>
            <a:off x="6088566" y="5556313"/>
            <a:ext cx="5237214" cy="3017033"/>
            <a:chOff x="8440747" y="4796156"/>
            <a:chExt cx="2786063" cy="1603375"/>
          </a:xfrm>
        </p:grpSpPr>
        <p:sp>
          <p:nvSpPr>
            <p:cNvPr id="152" name="Freeform 45"/>
            <p:cNvSpPr>
              <a:spLocks/>
            </p:cNvSpPr>
            <p:nvPr/>
          </p:nvSpPr>
          <p:spPr bwMode="auto">
            <a:xfrm>
              <a:off x="8440747" y="6337618"/>
              <a:ext cx="1403350" cy="61913"/>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53" name="Freeform 46"/>
            <p:cNvSpPr>
              <a:spLocks/>
            </p:cNvSpPr>
            <p:nvPr/>
          </p:nvSpPr>
          <p:spPr bwMode="auto">
            <a:xfrm>
              <a:off x="9823459" y="6337618"/>
              <a:ext cx="1403350" cy="61913"/>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54" name="Freeform 47"/>
            <p:cNvSpPr>
              <a:spLocks/>
            </p:cNvSpPr>
            <p:nvPr/>
          </p:nvSpPr>
          <p:spPr bwMode="auto">
            <a:xfrm>
              <a:off x="8715384" y="4796156"/>
              <a:ext cx="2257425" cy="1546225"/>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55" name="Freeform 48"/>
            <p:cNvSpPr>
              <a:spLocks/>
            </p:cNvSpPr>
            <p:nvPr/>
          </p:nvSpPr>
          <p:spPr bwMode="auto">
            <a:xfrm>
              <a:off x="8723322" y="4804093"/>
              <a:ext cx="2243138" cy="1530350"/>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rgbClr val="18181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56" name="Freeform 49"/>
            <p:cNvSpPr>
              <a:spLocks/>
            </p:cNvSpPr>
            <p:nvPr/>
          </p:nvSpPr>
          <p:spPr bwMode="auto">
            <a:xfrm>
              <a:off x="8723322" y="6269356"/>
              <a:ext cx="2243138" cy="65088"/>
            </a:xfrm>
            <a:custGeom>
              <a:avLst/>
              <a:gdLst>
                <a:gd name="T0" fmla="*/ 1414 w 1414"/>
                <a:gd name="T1" fmla="*/ 0 h 41"/>
                <a:gd name="T2" fmla="*/ 1396 w 1414"/>
                <a:gd name="T3" fmla="*/ 9 h 41"/>
                <a:gd name="T4" fmla="*/ 18 w 1414"/>
                <a:gd name="T5" fmla="*/ 9 h 41"/>
                <a:gd name="T6" fmla="*/ 0 w 1414"/>
                <a:gd name="T7" fmla="*/ 0 h 41"/>
                <a:gd name="T8" fmla="*/ 0 w 1414"/>
                <a:gd name="T9" fmla="*/ 1 h 41"/>
                <a:gd name="T10" fmla="*/ 40 w 1414"/>
                <a:gd name="T11" fmla="*/ 41 h 41"/>
                <a:gd name="T12" fmla="*/ 1373 w 1414"/>
                <a:gd name="T13" fmla="*/ 41 h 41"/>
                <a:gd name="T14" fmla="*/ 1414 w 1414"/>
                <a:gd name="T15" fmla="*/ 1 h 41"/>
                <a:gd name="T16" fmla="*/ 1414 w 1414"/>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41">
                  <a:moveTo>
                    <a:pt x="1414" y="0"/>
                  </a:moveTo>
                  <a:cubicBezTo>
                    <a:pt x="1409" y="6"/>
                    <a:pt x="1403" y="9"/>
                    <a:pt x="1396" y="9"/>
                  </a:cubicBezTo>
                  <a:cubicBezTo>
                    <a:pt x="18" y="9"/>
                    <a:pt x="18" y="9"/>
                    <a:pt x="18" y="9"/>
                  </a:cubicBezTo>
                  <a:cubicBezTo>
                    <a:pt x="10" y="9"/>
                    <a:pt x="4" y="6"/>
                    <a:pt x="0" y="0"/>
                  </a:cubicBezTo>
                  <a:cubicBezTo>
                    <a:pt x="0" y="1"/>
                    <a:pt x="0" y="1"/>
                    <a:pt x="0" y="1"/>
                  </a:cubicBezTo>
                  <a:cubicBezTo>
                    <a:pt x="0" y="23"/>
                    <a:pt x="18" y="41"/>
                    <a:pt x="40" y="41"/>
                  </a:cubicBezTo>
                  <a:cubicBezTo>
                    <a:pt x="1373" y="41"/>
                    <a:pt x="1373" y="41"/>
                    <a:pt x="1373" y="41"/>
                  </a:cubicBezTo>
                  <a:cubicBezTo>
                    <a:pt x="1396" y="41"/>
                    <a:pt x="1414" y="23"/>
                    <a:pt x="1414" y="1"/>
                  </a:cubicBezTo>
                  <a:lnTo>
                    <a:pt x="1414" y="0"/>
                  </a:lnTo>
                  <a:close/>
                </a:path>
              </a:pathLst>
            </a:custGeom>
            <a:solidFill>
              <a:srgbClr val="0C0D1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57" name="Rectangle 50"/>
            <p:cNvSpPr>
              <a:spLocks noChangeArrowheads="1"/>
            </p:cNvSpPr>
            <p:nvPr/>
          </p:nvSpPr>
          <p:spPr bwMode="auto">
            <a:xfrm>
              <a:off x="8440747" y="6312218"/>
              <a:ext cx="2786063" cy="50800"/>
            </a:xfrm>
            <a:prstGeom prst="rect">
              <a:avLst/>
            </a:prstGeom>
            <a:solidFill>
              <a:srgbClr val="D2D6D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58" name="Freeform 51"/>
            <p:cNvSpPr>
              <a:spLocks/>
            </p:cNvSpPr>
            <p:nvPr/>
          </p:nvSpPr>
          <p:spPr bwMode="auto">
            <a:xfrm>
              <a:off x="9632959" y="6312218"/>
              <a:ext cx="400050" cy="28575"/>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59" name="Rectangle 52"/>
            <p:cNvSpPr>
              <a:spLocks noChangeArrowheads="1"/>
            </p:cNvSpPr>
            <p:nvPr/>
          </p:nvSpPr>
          <p:spPr bwMode="auto">
            <a:xfrm>
              <a:off x="8797934" y="4900931"/>
              <a:ext cx="2093913" cy="1322388"/>
            </a:xfrm>
            <a:prstGeom prst="rect">
              <a:avLst/>
            </a:prstGeom>
            <a:solidFill>
              <a:srgbClr val="0C0D1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60" name="Rectangle 53"/>
            <p:cNvSpPr>
              <a:spLocks noChangeArrowheads="1"/>
            </p:cNvSpPr>
            <p:nvPr/>
          </p:nvSpPr>
          <p:spPr bwMode="auto">
            <a:xfrm>
              <a:off x="8804284" y="4908868"/>
              <a:ext cx="2079625" cy="1308100"/>
            </a:xfrm>
            <a:prstGeom prst="rect">
              <a:avLst/>
            </a:prstGeom>
            <a:solidFill>
              <a:srgbClr val="C6C6C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61" name="Oval 54"/>
            <p:cNvSpPr>
              <a:spLocks noChangeArrowheads="1"/>
            </p:cNvSpPr>
            <p:nvPr/>
          </p:nvSpPr>
          <p:spPr bwMode="auto">
            <a:xfrm>
              <a:off x="9831397" y="4845368"/>
              <a:ext cx="23813" cy="23813"/>
            </a:xfrm>
            <a:prstGeom prst="ellipse">
              <a:avLst/>
            </a:prstGeom>
            <a:solidFill>
              <a:srgbClr val="2C2C2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62" name="Oval 55"/>
            <p:cNvSpPr>
              <a:spLocks noChangeArrowheads="1"/>
            </p:cNvSpPr>
            <p:nvPr/>
          </p:nvSpPr>
          <p:spPr bwMode="auto">
            <a:xfrm>
              <a:off x="9831397" y="4843781"/>
              <a:ext cx="23813" cy="22225"/>
            </a:xfrm>
            <a:prstGeom prst="ellipse">
              <a:avLst/>
            </a:prstGeom>
            <a:solidFill>
              <a:srgbClr val="0A0A0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63" name="Oval 56"/>
            <p:cNvSpPr>
              <a:spLocks noChangeArrowheads="1"/>
            </p:cNvSpPr>
            <p:nvPr/>
          </p:nvSpPr>
          <p:spPr bwMode="auto">
            <a:xfrm>
              <a:off x="9836159" y="4846956"/>
              <a:ext cx="14288" cy="15875"/>
            </a:xfrm>
            <a:prstGeom prst="ellipse">
              <a:avLst/>
            </a:pr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64" name="Oval 57"/>
            <p:cNvSpPr>
              <a:spLocks noChangeArrowheads="1"/>
            </p:cNvSpPr>
            <p:nvPr/>
          </p:nvSpPr>
          <p:spPr bwMode="auto">
            <a:xfrm>
              <a:off x="9839334" y="4851718"/>
              <a:ext cx="7938" cy="7938"/>
            </a:xfrm>
            <a:prstGeom prst="ellipse">
              <a:avLst/>
            </a:prstGeom>
            <a:solidFill>
              <a:srgbClr val="2C99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sp>
          <p:nvSpPr>
            <p:cNvPr id="165" name="Freeform 58"/>
            <p:cNvSpPr>
              <a:spLocks/>
            </p:cNvSpPr>
            <p:nvPr/>
          </p:nvSpPr>
          <p:spPr bwMode="auto">
            <a:xfrm>
              <a:off x="9842509" y="4853306"/>
              <a:ext cx="1588" cy="3175"/>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4" tIns="45702" rIns="91404" bIns="45702" numCol="1" anchor="t" anchorCtr="0" compatLnSpc="1">
              <a:prstTxWarp prst="textNoShape">
                <a:avLst/>
              </a:prstTxWarp>
            </a:bodyPr>
            <a:lstStyle/>
            <a:p>
              <a:endParaRPr lang="id-ID" sz="3599" dirty="0">
                <a:latin typeface="Source Sans Pro Regular" charset="0"/>
              </a:endParaRPr>
            </a:p>
          </p:txBody>
        </p:sp>
      </p:grpSp>
      <p:pic>
        <p:nvPicPr>
          <p:cNvPr id="284" name="Picture Placeholder 283"/>
          <p:cNvPicPr>
            <a:picLocks noGrp="1" noChangeAspect="1"/>
          </p:cNvPicPr>
          <p:nvPr>
            <p:ph type="pic" sz="quarter" idx="27"/>
          </p:nvPr>
        </p:nvPicPr>
        <p:blipFill>
          <a:blip r:embed="rId3" cstate="screen">
            <a:extLst>
              <a:ext uri="{28A0092B-C50C-407E-A947-70E740481C1C}">
                <a14:useLocalDpi xmlns:a14="http://schemas.microsoft.com/office/drawing/2010/main"/>
              </a:ext>
            </a:extLst>
          </a:blip>
          <a:srcRect t="7972" b="7972"/>
          <a:stretch>
            <a:fillRect/>
          </a:stretch>
        </p:blipFill>
        <p:spPr/>
      </p:pic>
      <p:sp>
        <p:nvSpPr>
          <p:cNvPr id="90" name="Rectangle 89">
            <a:extLst>
              <a:ext uri="{FF2B5EF4-FFF2-40B4-BE49-F238E27FC236}">
                <a16:creationId xmlns:a16="http://schemas.microsoft.com/office/drawing/2014/main" id="{04958C4A-A172-E24D-8479-6E908D2426C2}"/>
              </a:ext>
            </a:extLst>
          </p:cNvPr>
          <p:cNvSpPr>
            <a:spLocks/>
          </p:cNvSpPr>
          <p:nvPr/>
        </p:nvSpPr>
        <p:spPr bwMode="auto">
          <a:xfrm>
            <a:off x="7380286" y="841515"/>
            <a:ext cx="9675726"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Responsive Designs</a:t>
            </a:r>
          </a:p>
        </p:txBody>
      </p:sp>
      <p:sp>
        <p:nvSpPr>
          <p:cNvPr id="91" name="Rectangle 90">
            <a:extLst>
              <a:ext uri="{FF2B5EF4-FFF2-40B4-BE49-F238E27FC236}">
                <a16:creationId xmlns:a16="http://schemas.microsoft.com/office/drawing/2014/main" id="{286077D5-B0F0-374F-AE2A-11D9227B64E9}"/>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89338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6" name="Chart 65"/>
          <p:cNvGraphicFramePr/>
          <p:nvPr>
            <p:extLst/>
          </p:nvPr>
        </p:nvGraphicFramePr>
        <p:xfrm>
          <a:off x="17773430" y="3323062"/>
          <a:ext cx="4908151" cy="525174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8" name="Chart 67"/>
          <p:cNvGraphicFramePr/>
          <p:nvPr>
            <p:extLst/>
          </p:nvPr>
        </p:nvGraphicFramePr>
        <p:xfrm>
          <a:off x="1648766" y="3323062"/>
          <a:ext cx="4908151" cy="525174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9" name="Chart 68"/>
          <p:cNvGraphicFramePr/>
          <p:nvPr>
            <p:extLst/>
          </p:nvPr>
        </p:nvGraphicFramePr>
        <p:xfrm>
          <a:off x="7023654" y="3323062"/>
          <a:ext cx="4908151" cy="525174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0" name="Chart 69"/>
          <p:cNvGraphicFramePr/>
          <p:nvPr>
            <p:extLst/>
          </p:nvPr>
        </p:nvGraphicFramePr>
        <p:xfrm>
          <a:off x="12398542" y="3323062"/>
          <a:ext cx="4908151" cy="5251741"/>
        </p:xfrm>
        <a:graphic>
          <a:graphicData uri="http://schemas.openxmlformats.org/drawingml/2006/chart">
            <c:chart xmlns:c="http://schemas.openxmlformats.org/drawingml/2006/chart" xmlns:r="http://schemas.openxmlformats.org/officeDocument/2006/relationships" r:id="rId5"/>
          </a:graphicData>
        </a:graphic>
      </p:graphicFrame>
      <p:sp>
        <p:nvSpPr>
          <p:cNvPr id="71" name="TextBox 70"/>
          <p:cNvSpPr txBox="1"/>
          <p:nvPr/>
        </p:nvSpPr>
        <p:spPr>
          <a:xfrm>
            <a:off x="17473123" y="9960036"/>
            <a:ext cx="5065894" cy="1118255"/>
          </a:xfrm>
          <a:prstGeom prst="rect">
            <a:avLst/>
          </a:prstGeom>
          <a:noFill/>
        </p:spPr>
        <p:txBody>
          <a:bodyPr wrap="square" rtlCol="0">
            <a:spAutoFit/>
          </a:bodyPr>
          <a:lstStyle/>
          <a:p>
            <a:pPr>
              <a:lnSpc>
                <a:spcPts val="4033"/>
              </a:lnSpc>
            </a:pPr>
            <a:r>
              <a:rPr lang="en-US" sz="2500" dirty="0">
                <a:latin typeface="Source Sans Pro Light" charset="0"/>
                <a:ea typeface="Source Sans Pro Light" charset="0"/>
                <a:cs typeface="Source Sans Pro Light" charset="0"/>
              </a:rPr>
              <a:t>Tools that allow people or companies to create, share, or exchange info</a:t>
            </a:r>
            <a:endParaRPr lang="en-US" sz="2500" dirty="0">
              <a:latin typeface="Source Sans Pro Regular" charset="0"/>
              <a:ea typeface="Source Sans Pro Regular" charset="0"/>
              <a:cs typeface="Source Sans Pro Regular" charset="0"/>
            </a:endParaRPr>
          </a:p>
        </p:txBody>
      </p:sp>
      <p:sp>
        <p:nvSpPr>
          <p:cNvPr id="72" name="Rectangle 71"/>
          <p:cNvSpPr/>
          <p:nvPr/>
        </p:nvSpPr>
        <p:spPr>
          <a:xfrm>
            <a:off x="17461689" y="9420295"/>
            <a:ext cx="1218603" cy="507831"/>
          </a:xfrm>
          <a:prstGeom prst="rect">
            <a:avLst/>
          </a:prstGeom>
        </p:spPr>
        <p:txBody>
          <a:bodyPr wrap="none">
            <a:spAutoFit/>
          </a:bodyPr>
          <a:lstStyle/>
          <a:p>
            <a:r>
              <a:rPr lang="en-US" sz="2700" b="1" dirty="0">
                <a:solidFill>
                  <a:schemeClr val="tx2"/>
                </a:solidFill>
                <a:latin typeface="Montserrat Black" pitchFamily="2" charset="77"/>
                <a:ea typeface="Lato" charset="0"/>
                <a:cs typeface="Lato" charset="0"/>
              </a:rPr>
              <a:t>Pants</a:t>
            </a:r>
          </a:p>
        </p:txBody>
      </p:sp>
      <p:sp>
        <p:nvSpPr>
          <p:cNvPr id="74" name="TextBox 73"/>
          <p:cNvSpPr txBox="1"/>
          <p:nvPr/>
        </p:nvSpPr>
        <p:spPr>
          <a:xfrm>
            <a:off x="2940691" y="9960036"/>
            <a:ext cx="5065894" cy="1118255"/>
          </a:xfrm>
          <a:prstGeom prst="rect">
            <a:avLst/>
          </a:prstGeom>
          <a:noFill/>
        </p:spPr>
        <p:txBody>
          <a:bodyPr wrap="square" rtlCol="0">
            <a:spAutoFit/>
          </a:bodyPr>
          <a:lstStyle/>
          <a:p>
            <a:pPr>
              <a:lnSpc>
                <a:spcPts val="4033"/>
              </a:lnSpc>
            </a:pPr>
            <a:r>
              <a:rPr lang="en-US" sz="2500" dirty="0">
                <a:latin typeface="Source Sans Pro Light" charset="0"/>
                <a:ea typeface="Source Sans Pro Light" charset="0"/>
                <a:cs typeface="Source Sans Pro Light" charset="0"/>
              </a:rPr>
              <a:t>Tools that allow people or companies to create, share, or exchange info</a:t>
            </a:r>
            <a:endParaRPr lang="en-US" sz="2500" dirty="0">
              <a:latin typeface="Source Sans Pro Regular" charset="0"/>
              <a:ea typeface="Source Sans Pro Regular" charset="0"/>
              <a:cs typeface="Source Sans Pro Regular" charset="0"/>
            </a:endParaRPr>
          </a:p>
        </p:txBody>
      </p:sp>
      <p:sp>
        <p:nvSpPr>
          <p:cNvPr id="75" name="Rectangle 74"/>
          <p:cNvSpPr/>
          <p:nvPr/>
        </p:nvSpPr>
        <p:spPr>
          <a:xfrm>
            <a:off x="2929257" y="9420295"/>
            <a:ext cx="1279517" cy="507831"/>
          </a:xfrm>
          <a:prstGeom prst="rect">
            <a:avLst/>
          </a:prstGeom>
        </p:spPr>
        <p:txBody>
          <a:bodyPr wrap="none">
            <a:spAutoFit/>
          </a:bodyPr>
          <a:lstStyle/>
          <a:p>
            <a:r>
              <a:rPr lang="en-US" sz="2700" b="1" dirty="0">
                <a:solidFill>
                  <a:schemeClr val="tx2"/>
                </a:solidFill>
                <a:latin typeface="Montserrat Black" pitchFamily="2" charset="77"/>
                <a:ea typeface="Lato" charset="0"/>
                <a:cs typeface="Lato" charset="0"/>
              </a:rPr>
              <a:t>Shoes</a:t>
            </a:r>
          </a:p>
        </p:txBody>
      </p:sp>
      <p:sp>
        <p:nvSpPr>
          <p:cNvPr id="77" name="TextBox 76"/>
          <p:cNvSpPr txBox="1"/>
          <p:nvPr/>
        </p:nvSpPr>
        <p:spPr>
          <a:xfrm>
            <a:off x="10099764" y="9960036"/>
            <a:ext cx="5065894" cy="1118255"/>
          </a:xfrm>
          <a:prstGeom prst="rect">
            <a:avLst/>
          </a:prstGeom>
          <a:noFill/>
        </p:spPr>
        <p:txBody>
          <a:bodyPr wrap="square" rtlCol="0">
            <a:spAutoFit/>
          </a:bodyPr>
          <a:lstStyle/>
          <a:p>
            <a:pPr>
              <a:lnSpc>
                <a:spcPts val="4033"/>
              </a:lnSpc>
            </a:pPr>
            <a:r>
              <a:rPr lang="en-US" sz="2500" dirty="0">
                <a:latin typeface="Source Sans Pro Light" charset="0"/>
                <a:ea typeface="Source Sans Pro Light" charset="0"/>
                <a:cs typeface="Source Sans Pro Light" charset="0"/>
              </a:rPr>
              <a:t>Tools that allow people or companies to create, share, or exchange info</a:t>
            </a:r>
            <a:endParaRPr lang="en-US" sz="2500" dirty="0">
              <a:latin typeface="Source Sans Pro Regular" charset="0"/>
              <a:ea typeface="Source Sans Pro Regular" charset="0"/>
              <a:cs typeface="Source Sans Pro Regular" charset="0"/>
            </a:endParaRPr>
          </a:p>
        </p:txBody>
      </p:sp>
      <p:sp>
        <p:nvSpPr>
          <p:cNvPr id="78" name="Rectangle 77"/>
          <p:cNvSpPr/>
          <p:nvPr/>
        </p:nvSpPr>
        <p:spPr>
          <a:xfrm>
            <a:off x="10088330" y="9420295"/>
            <a:ext cx="1627369" cy="507831"/>
          </a:xfrm>
          <a:prstGeom prst="rect">
            <a:avLst/>
          </a:prstGeom>
        </p:spPr>
        <p:txBody>
          <a:bodyPr wrap="none">
            <a:spAutoFit/>
          </a:bodyPr>
          <a:lstStyle/>
          <a:p>
            <a:r>
              <a:rPr lang="en-US" sz="2700" b="1" dirty="0">
                <a:solidFill>
                  <a:schemeClr val="tx2"/>
                </a:solidFill>
                <a:latin typeface="Montserrat Black" pitchFamily="2" charset="77"/>
                <a:ea typeface="Lato" charset="0"/>
                <a:cs typeface="Lato" charset="0"/>
              </a:rPr>
              <a:t>T-Shirts</a:t>
            </a:r>
          </a:p>
        </p:txBody>
      </p:sp>
      <p:sp>
        <p:nvSpPr>
          <p:cNvPr id="81" name="Rectangle 80"/>
          <p:cNvSpPr/>
          <p:nvPr/>
        </p:nvSpPr>
        <p:spPr>
          <a:xfrm>
            <a:off x="16055252" y="9206836"/>
            <a:ext cx="1255472" cy="1200329"/>
          </a:xfrm>
          <a:prstGeom prst="rect">
            <a:avLst/>
          </a:prstGeom>
        </p:spPr>
        <p:txBody>
          <a:bodyPr wrap="none">
            <a:spAutoFit/>
          </a:bodyPr>
          <a:lstStyle/>
          <a:p>
            <a:pPr algn="r"/>
            <a:r>
              <a:rPr lang="en-US" sz="7200" dirty="0">
                <a:solidFill>
                  <a:schemeClr val="tx2"/>
                </a:solidFill>
                <a:latin typeface="Lato Light" charset="0"/>
                <a:ea typeface="Lato Light" charset="0"/>
                <a:cs typeface="Lato Light" charset="0"/>
              </a:rPr>
              <a:t>03</a:t>
            </a:r>
          </a:p>
        </p:txBody>
      </p:sp>
      <p:sp>
        <p:nvSpPr>
          <p:cNvPr id="82" name="Rectangle 81"/>
          <p:cNvSpPr/>
          <p:nvPr/>
        </p:nvSpPr>
        <p:spPr>
          <a:xfrm>
            <a:off x="1593159" y="9206836"/>
            <a:ext cx="1255472" cy="1200329"/>
          </a:xfrm>
          <a:prstGeom prst="rect">
            <a:avLst/>
          </a:prstGeom>
        </p:spPr>
        <p:txBody>
          <a:bodyPr wrap="none">
            <a:spAutoFit/>
          </a:bodyPr>
          <a:lstStyle/>
          <a:p>
            <a:pPr algn="r"/>
            <a:r>
              <a:rPr lang="en-US" sz="7200" dirty="0">
                <a:solidFill>
                  <a:schemeClr val="tx2"/>
                </a:solidFill>
                <a:latin typeface="Lato Light" charset="0"/>
                <a:ea typeface="Lato Light" charset="0"/>
                <a:cs typeface="Lato Light" charset="0"/>
              </a:rPr>
              <a:t>01</a:t>
            </a:r>
          </a:p>
        </p:txBody>
      </p:sp>
      <p:sp>
        <p:nvSpPr>
          <p:cNvPr id="83" name="Rectangle 82"/>
          <p:cNvSpPr/>
          <p:nvPr/>
        </p:nvSpPr>
        <p:spPr>
          <a:xfrm>
            <a:off x="8676744" y="9206836"/>
            <a:ext cx="1255472" cy="1200329"/>
          </a:xfrm>
          <a:prstGeom prst="rect">
            <a:avLst/>
          </a:prstGeom>
        </p:spPr>
        <p:txBody>
          <a:bodyPr wrap="none">
            <a:spAutoFit/>
          </a:bodyPr>
          <a:lstStyle/>
          <a:p>
            <a:pPr algn="r"/>
            <a:r>
              <a:rPr lang="en-US" sz="7200" dirty="0">
                <a:solidFill>
                  <a:schemeClr val="tx2"/>
                </a:solidFill>
                <a:latin typeface="Lato Light" charset="0"/>
                <a:ea typeface="Lato Light" charset="0"/>
                <a:cs typeface="Lato Light" charset="0"/>
              </a:rPr>
              <a:t>02</a:t>
            </a:r>
          </a:p>
        </p:txBody>
      </p:sp>
      <p:sp>
        <p:nvSpPr>
          <p:cNvPr id="21" name="Rectangle 20">
            <a:extLst>
              <a:ext uri="{FF2B5EF4-FFF2-40B4-BE49-F238E27FC236}">
                <a16:creationId xmlns:a16="http://schemas.microsoft.com/office/drawing/2014/main" id="{74490BB6-8779-0B4C-BDB9-D65B928AD086}"/>
              </a:ext>
            </a:extLst>
          </p:cNvPr>
          <p:cNvSpPr>
            <a:spLocks/>
          </p:cNvSpPr>
          <p:nvPr/>
        </p:nvSpPr>
        <p:spPr bwMode="auto">
          <a:xfrm>
            <a:off x="9655744" y="841515"/>
            <a:ext cx="5124801"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Bar Charts</a:t>
            </a:r>
          </a:p>
        </p:txBody>
      </p:sp>
      <p:sp>
        <p:nvSpPr>
          <p:cNvPr id="22" name="Rectangle 21">
            <a:extLst>
              <a:ext uri="{FF2B5EF4-FFF2-40B4-BE49-F238E27FC236}">
                <a16:creationId xmlns:a16="http://schemas.microsoft.com/office/drawing/2014/main" id="{FEA8D4BB-DDD8-A54F-ADDF-CAA38C46C0CF}"/>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06577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3139448" y="5389899"/>
            <a:ext cx="19379388"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 name="Straight Connector 4"/>
          <p:cNvCxnSpPr/>
          <p:nvPr/>
        </p:nvCxnSpPr>
        <p:spPr>
          <a:xfrm>
            <a:off x="3139448" y="4123137"/>
            <a:ext cx="19379388"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3139448" y="6656661"/>
            <a:ext cx="19379388"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3139448" y="7923423"/>
            <a:ext cx="19379388"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3139448" y="9190183"/>
            <a:ext cx="19379388" cy="0"/>
          </a:xfrm>
          <a:prstGeom prst="line">
            <a:avLst/>
          </a:prstGeom>
          <a:ln w="6350" cmpd="sng">
            <a:solidFill>
              <a:schemeClr val="tx1">
                <a:alpha val="20000"/>
              </a:schemeClr>
            </a:solidFill>
            <a:prstDash val="sysDash"/>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9" name="Rounded Rectangle 8"/>
          <p:cNvSpPr/>
          <p:nvPr/>
        </p:nvSpPr>
        <p:spPr>
          <a:xfrm>
            <a:off x="3888015"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10" name="Rounded Rectangle 9"/>
          <p:cNvSpPr/>
          <p:nvPr/>
        </p:nvSpPr>
        <p:spPr>
          <a:xfrm>
            <a:off x="3888015" y="4923835"/>
            <a:ext cx="919307" cy="4677245"/>
          </a:xfrm>
          <a:prstGeom prst="roundRect">
            <a:avLst/>
          </a:prstGeom>
          <a:solidFill>
            <a:schemeClr val="accent1"/>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p:txBody>
      </p:sp>
      <p:sp>
        <p:nvSpPr>
          <p:cNvPr id="11" name="Rounded Rectangle 10"/>
          <p:cNvSpPr/>
          <p:nvPr/>
        </p:nvSpPr>
        <p:spPr>
          <a:xfrm>
            <a:off x="5855959"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12" name="Rounded Rectangle 11"/>
          <p:cNvSpPr/>
          <p:nvPr/>
        </p:nvSpPr>
        <p:spPr>
          <a:xfrm>
            <a:off x="5855959" y="5855964"/>
            <a:ext cx="919307" cy="3745116"/>
          </a:xfrm>
          <a:prstGeom prst="roundRect">
            <a:avLst/>
          </a:prstGeom>
          <a:solidFill>
            <a:schemeClr val="accent2"/>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p:txBody>
      </p:sp>
      <p:sp>
        <p:nvSpPr>
          <p:cNvPr id="13" name="Rounded Rectangle 12"/>
          <p:cNvSpPr/>
          <p:nvPr/>
        </p:nvSpPr>
        <p:spPr>
          <a:xfrm>
            <a:off x="7823902"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14" name="Rounded Rectangle 13"/>
          <p:cNvSpPr/>
          <p:nvPr/>
        </p:nvSpPr>
        <p:spPr>
          <a:xfrm>
            <a:off x="7823902" y="7020954"/>
            <a:ext cx="919307" cy="2580126"/>
          </a:xfrm>
          <a:prstGeom prst="roundRect">
            <a:avLst/>
          </a:prstGeom>
          <a:solidFill>
            <a:schemeClr val="accent3"/>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p:txBody>
      </p:sp>
      <p:sp>
        <p:nvSpPr>
          <p:cNvPr id="15" name="Rounded Rectangle 14"/>
          <p:cNvSpPr/>
          <p:nvPr/>
        </p:nvSpPr>
        <p:spPr>
          <a:xfrm>
            <a:off x="9791846"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16" name="Rounded Rectangle 15"/>
          <p:cNvSpPr/>
          <p:nvPr/>
        </p:nvSpPr>
        <p:spPr>
          <a:xfrm>
            <a:off x="9791846" y="5757250"/>
            <a:ext cx="919307" cy="3843830"/>
          </a:xfrm>
          <a:prstGeom prst="roundRect">
            <a:avLst/>
          </a:prstGeom>
          <a:solidFill>
            <a:schemeClr val="accent4"/>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p:txBody>
      </p:sp>
      <p:sp>
        <p:nvSpPr>
          <p:cNvPr id="17" name="Rounded Rectangle 16"/>
          <p:cNvSpPr/>
          <p:nvPr/>
        </p:nvSpPr>
        <p:spPr>
          <a:xfrm>
            <a:off x="11759789"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18" name="Rounded Rectangle 17"/>
          <p:cNvSpPr/>
          <p:nvPr/>
        </p:nvSpPr>
        <p:spPr>
          <a:xfrm>
            <a:off x="11759789" y="4493547"/>
            <a:ext cx="919307" cy="5107536"/>
          </a:xfrm>
          <a:prstGeom prst="roundRect">
            <a:avLst/>
          </a:prstGeom>
          <a:solidFill>
            <a:schemeClr val="accent5"/>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p:txBody>
      </p:sp>
      <p:sp>
        <p:nvSpPr>
          <p:cNvPr id="19" name="Rounded Rectangle 18"/>
          <p:cNvSpPr/>
          <p:nvPr/>
        </p:nvSpPr>
        <p:spPr>
          <a:xfrm>
            <a:off x="13727732"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20" name="Rounded Rectangle 19"/>
          <p:cNvSpPr/>
          <p:nvPr/>
        </p:nvSpPr>
        <p:spPr>
          <a:xfrm>
            <a:off x="13727732" y="5148658"/>
            <a:ext cx="919307" cy="4452424"/>
          </a:xfrm>
          <a:prstGeom prst="roundRect">
            <a:avLst/>
          </a:prstGeom>
          <a:solidFill>
            <a:schemeClr val="accent6"/>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p:txBody>
      </p:sp>
      <p:sp>
        <p:nvSpPr>
          <p:cNvPr id="21" name="Rounded Rectangle 20"/>
          <p:cNvSpPr/>
          <p:nvPr/>
        </p:nvSpPr>
        <p:spPr>
          <a:xfrm>
            <a:off x="15695676"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22" name="Rounded Rectangle 21"/>
          <p:cNvSpPr/>
          <p:nvPr/>
        </p:nvSpPr>
        <p:spPr>
          <a:xfrm>
            <a:off x="15695676" y="5855964"/>
            <a:ext cx="919307" cy="3745118"/>
          </a:xfrm>
          <a:prstGeom prst="roundRect">
            <a:avLst/>
          </a:prstGeom>
          <a:solidFill>
            <a:schemeClr val="accent1"/>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p:txBody>
      </p:sp>
      <p:sp>
        <p:nvSpPr>
          <p:cNvPr id="23" name="Rounded Rectangle 22"/>
          <p:cNvSpPr/>
          <p:nvPr/>
        </p:nvSpPr>
        <p:spPr>
          <a:xfrm>
            <a:off x="17663627"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24" name="Rounded Rectangle 23"/>
          <p:cNvSpPr/>
          <p:nvPr/>
        </p:nvSpPr>
        <p:spPr>
          <a:xfrm>
            <a:off x="17663627" y="5148658"/>
            <a:ext cx="919307" cy="4452421"/>
          </a:xfrm>
          <a:prstGeom prst="roundRect">
            <a:avLst/>
          </a:prstGeom>
          <a:solidFill>
            <a:schemeClr val="accent2"/>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p:txBody>
      </p:sp>
      <p:sp>
        <p:nvSpPr>
          <p:cNvPr id="25" name="Rectangle 24"/>
          <p:cNvSpPr/>
          <p:nvPr/>
        </p:nvSpPr>
        <p:spPr>
          <a:xfrm>
            <a:off x="17663627"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2008</a:t>
            </a:r>
          </a:p>
        </p:txBody>
      </p:sp>
      <p:sp>
        <p:nvSpPr>
          <p:cNvPr id="26" name="Rectangle 25"/>
          <p:cNvSpPr/>
          <p:nvPr/>
        </p:nvSpPr>
        <p:spPr>
          <a:xfrm>
            <a:off x="15695676"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2007</a:t>
            </a:r>
          </a:p>
        </p:txBody>
      </p:sp>
      <p:sp>
        <p:nvSpPr>
          <p:cNvPr id="27" name="Rectangle 26"/>
          <p:cNvSpPr/>
          <p:nvPr/>
        </p:nvSpPr>
        <p:spPr>
          <a:xfrm>
            <a:off x="13737816"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2006</a:t>
            </a:r>
          </a:p>
        </p:txBody>
      </p:sp>
      <p:sp>
        <p:nvSpPr>
          <p:cNvPr id="28" name="Rectangle 27"/>
          <p:cNvSpPr/>
          <p:nvPr/>
        </p:nvSpPr>
        <p:spPr>
          <a:xfrm>
            <a:off x="11759787"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2005</a:t>
            </a:r>
          </a:p>
        </p:txBody>
      </p:sp>
      <p:sp>
        <p:nvSpPr>
          <p:cNvPr id="29" name="Rectangle 28"/>
          <p:cNvSpPr/>
          <p:nvPr/>
        </p:nvSpPr>
        <p:spPr>
          <a:xfrm>
            <a:off x="9781758"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2004</a:t>
            </a:r>
          </a:p>
        </p:txBody>
      </p:sp>
      <p:sp>
        <p:nvSpPr>
          <p:cNvPr id="30" name="Rectangle 29"/>
          <p:cNvSpPr/>
          <p:nvPr/>
        </p:nvSpPr>
        <p:spPr>
          <a:xfrm>
            <a:off x="7803729"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2003</a:t>
            </a:r>
          </a:p>
        </p:txBody>
      </p:sp>
      <p:sp>
        <p:nvSpPr>
          <p:cNvPr id="31" name="Rectangle 30"/>
          <p:cNvSpPr/>
          <p:nvPr/>
        </p:nvSpPr>
        <p:spPr>
          <a:xfrm>
            <a:off x="5825701"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2002</a:t>
            </a:r>
          </a:p>
        </p:txBody>
      </p:sp>
      <p:sp>
        <p:nvSpPr>
          <p:cNvPr id="32" name="Rectangle 31"/>
          <p:cNvSpPr/>
          <p:nvPr/>
        </p:nvSpPr>
        <p:spPr>
          <a:xfrm>
            <a:off x="3917376"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2001</a:t>
            </a:r>
          </a:p>
        </p:txBody>
      </p:sp>
      <p:sp>
        <p:nvSpPr>
          <p:cNvPr id="33" name="Rectangle 32"/>
          <p:cNvSpPr/>
          <p:nvPr/>
        </p:nvSpPr>
        <p:spPr>
          <a:xfrm>
            <a:off x="1429912" y="3884954"/>
            <a:ext cx="1457697" cy="608592"/>
          </a:xfrm>
          <a:prstGeom prst="rect">
            <a:avLst/>
          </a:prstGeom>
        </p:spPr>
        <p:txBody>
          <a:bodyPr wrap="none" lIns="182843" tIns="91422" rIns="182843" bIns="91422">
            <a:spAutoFit/>
          </a:bodyPr>
          <a:lstStyle/>
          <a:p>
            <a:pPr algn="r">
              <a:lnSpc>
                <a:spcPct val="95000"/>
              </a:lnSpc>
            </a:pPr>
            <a:r>
              <a:rPr lang="en-US" sz="2900" b="1" dirty="0">
                <a:latin typeface="Montserrat Black" pitchFamily="2" charset="77"/>
                <a:ea typeface="Lato" charset="0"/>
                <a:cs typeface="Lato" charset="0"/>
              </a:rPr>
              <a:t>100%</a:t>
            </a:r>
          </a:p>
        </p:txBody>
      </p:sp>
      <p:sp>
        <p:nvSpPr>
          <p:cNvPr id="34" name="Rectangle 33"/>
          <p:cNvSpPr/>
          <p:nvPr/>
        </p:nvSpPr>
        <p:spPr>
          <a:xfrm>
            <a:off x="1663951" y="5148658"/>
            <a:ext cx="1223658" cy="608592"/>
          </a:xfrm>
          <a:prstGeom prst="rect">
            <a:avLst/>
          </a:prstGeom>
        </p:spPr>
        <p:txBody>
          <a:bodyPr wrap="none" lIns="182843" tIns="91422" rIns="182843" bIns="91422">
            <a:spAutoFit/>
          </a:bodyPr>
          <a:lstStyle/>
          <a:p>
            <a:pPr algn="r">
              <a:lnSpc>
                <a:spcPct val="95000"/>
              </a:lnSpc>
            </a:pPr>
            <a:r>
              <a:rPr lang="en-US" sz="2900" b="1" dirty="0">
                <a:latin typeface="Montserrat Black" pitchFamily="2" charset="77"/>
                <a:ea typeface="Lato" charset="0"/>
                <a:cs typeface="Lato" charset="0"/>
              </a:rPr>
              <a:t>75%</a:t>
            </a:r>
          </a:p>
        </p:txBody>
      </p:sp>
      <p:sp>
        <p:nvSpPr>
          <p:cNvPr id="35" name="Rectangle 34"/>
          <p:cNvSpPr/>
          <p:nvPr/>
        </p:nvSpPr>
        <p:spPr>
          <a:xfrm>
            <a:off x="1628685" y="6412362"/>
            <a:ext cx="1258924" cy="608592"/>
          </a:xfrm>
          <a:prstGeom prst="rect">
            <a:avLst/>
          </a:prstGeom>
        </p:spPr>
        <p:txBody>
          <a:bodyPr wrap="none" lIns="182843" tIns="91422" rIns="182843" bIns="91422">
            <a:spAutoFit/>
          </a:bodyPr>
          <a:lstStyle/>
          <a:p>
            <a:pPr algn="r">
              <a:lnSpc>
                <a:spcPct val="95000"/>
              </a:lnSpc>
            </a:pPr>
            <a:r>
              <a:rPr lang="en-US" sz="2900" b="1" dirty="0">
                <a:latin typeface="Montserrat Black" pitchFamily="2" charset="77"/>
                <a:ea typeface="Lato" charset="0"/>
                <a:cs typeface="Lato" charset="0"/>
              </a:rPr>
              <a:t>50%</a:t>
            </a:r>
          </a:p>
        </p:txBody>
      </p:sp>
      <p:sp>
        <p:nvSpPr>
          <p:cNvPr id="36" name="Rectangle 35"/>
          <p:cNvSpPr/>
          <p:nvPr/>
        </p:nvSpPr>
        <p:spPr>
          <a:xfrm>
            <a:off x="1856311" y="8939774"/>
            <a:ext cx="1031298" cy="608592"/>
          </a:xfrm>
          <a:prstGeom prst="rect">
            <a:avLst/>
          </a:prstGeom>
        </p:spPr>
        <p:txBody>
          <a:bodyPr wrap="none" lIns="182843" tIns="91422" rIns="182843" bIns="91422">
            <a:spAutoFit/>
          </a:bodyPr>
          <a:lstStyle/>
          <a:p>
            <a:pPr algn="r">
              <a:lnSpc>
                <a:spcPct val="95000"/>
              </a:lnSpc>
            </a:pPr>
            <a:r>
              <a:rPr lang="en-US" sz="2900" b="1" dirty="0">
                <a:latin typeface="Montserrat Black" pitchFamily="2" charset="77"/>
                <a:ea typeface="Lato" charset="0"/>
                <a:cs typeface="Lato" charset="0"/>
              </a:rPr>
              <a:t>0%</a:t>
            </a:r>
          </a:p>
        </p:txBody>
      </p:sp>
      <p:sp>
        <p:nvSpPr>
          <p:cNvPr id="37" name="Rectangle 36"/>
          <p:cNvSpPr/>
          <p:nvPr/>
        </p:nvSpPr>
        <p:spPr>
          <a:xfrm>
            <a:off x="1665553" y="7676068"/>
            <a:ext cx="1222056" cy="608592"/>
          </a:xfrm>
          <a:prstGeom prst="rect">
            <a:avLst/>
          </a:prstGeom>
        </p:spPr>
        <p:txBody>
          <a:bodyPr wrap="none" lIns="182843" tIns="91422" rIns="182843" bIns="91422">
            <a:spAutoFit/>
          </a:bodyPr>
          <a:lstStyle/>
          <a:p>
            <a:pPr algn="r">
              <a:lnSpc>
                <a:spcPct val="95000"/>
              </a:lnSpc>
            </a:pPr>
            <a:r>
              <a:rPr lang="en-US" sz="2900" b="1" dirty="0">
                <a:latin typeface="Montserrat Black" pitchFamily="2" charset="77"/>
                <a:ea typeface="Lato" charset="0"/>
                <a:cs typeface="Lato" charset="0"/>
              </a:rPr>
              <a:t>25%</a:t>
            </a:r>
          </a:p>
        </p:txBody>
      </p:sp>
      <p:sp>
        <p:nvSpPr>
          <p:cNvPr id="38" name="Rounded Rectangle 37"/>
          <p:cNvSpPr/>
          <p:nvPr/>
        </p:nvSpPr>
        <p:spPr>
          <a:xfrm>
            <a:off x="21599529"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39" name="Rounded Rectangle 38"/>
          <p:cNvSpPr/>
          <p:nvPr/>
        </p:nvSpPr>
        <p:spPr>
          <a:xfrm>
            <a:off x="21599529" y="4493547"/>
            <a:ext cx="919307" cy="5107536"/>
          </a:xfrm>
          <a:prstGeom prst="roundRect">
            <a:avLst/>
          </a:prstGeom>
          <a:solidFill>
            <a:schemeClr val="accent4"/>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p:txBody>
      </p:sp>
      <p:sp>
        <p:nvSpPr>
          <p:cNvPr id="40" name="Rectangle 39"/>
          <p:cNvSpPr/>
          <p:nvPr/>
        </p:nvSpPr>
        <p:spPr>
          <a:xfrm>
            <a:off x="21599525"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2010</a:t>
            </a:r>
          </a:p>
        </p:txBody>
      </p:sp>
      <p:sp>
        <p:nvSpPr>
          <p:cNvPr id="46" name="Rounded Rectangle 45"/>
          <p:cNvSpPr/>
          <p:nvPr/>
        </p:nvSpPr>
        <p:spPr>
          <a:xfrm>
            <a:off x="19631578" y="4123137"/>
            <a:ext cx="919307" cy="5477944"/>
          </a:xfrm>
          <a:prstGeom prst="roundRect">
            <a:avLst/>
          </a:prstGeom>
          <a:solidFill>
            <a:schemeClr val="bg1">
              <a:lumMod val="8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rgbClr val="FFFFFF"/>
              </a:solidFill>
              <a:latin typeface="Source Sans Pro Regular" charset="0"/>
              <a:cs typeface="Source Sans Pro Regular" charset="0"/>
            </a:endParaRPr>
          </a:p>
        </p:txBody>
      </p:sp>
      <p:sp>
        <p:nvSpPr>
          <p:cNvPr id="47" name="Rounded Rectangle 46"/>
          <p:cNvSpPr/>
          <p:nvPr/>
        </p:nvSpPr>
        <p:spPr>
          <a:xfrm>
            <a:off x="19631578" y="5389898"/>
            <a:ext cx="919307" cy="4211184"/>
          </a:xfrm>
          <a:prstGeom prst="roundRect">
            <a:avLst/>
          </a:prstGeom>
          <a:solidFill>
            <a:schemeClr val="accent3"/>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wrap="none" lIns="182843" tIns="243791" rIns="182843" bIns="243791" rtlCol="0" anchor="b" anchorCtr="0"/>
          <a:lstStyle/>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a:p>
            <a:pPr algn="ctr"/>
            <a:endParaRPr lang="en-US" sz="2700" dirty="0">
              <a:solidFill>
                <a:srgbClr val="FFFFFF"/>
              </a:solidFill>
              <a:latin typeface="Source Sans Pro Regular" charset="0"/>
              <a:cs typeface="Source Sans Pro Regular" charset="0"/>
            </a:endParaRPr>
          </a:p>
        </p:txBody>
      </p:sp>
      <p:sp>
        <p:nvSpPr>
          <p:cNvPr id="48" name="Rectangle 47"/>
          <p:cNvSpPr/>
          <p:nvPr/>
        </p:nvSpPr>
        <p:spPr>
          <a:xfrm>
            <a:off x="19631578" y="9883773"/>
            <a:ext cx="919311" cy="675056"/>
          </a:xfrm>
          <a:prstGeom prst="rect">
            <a:avLst/>
          </a:prstGeom>
        </p:spPr>
        <p:txBody>
          <a:bodyPr wrap="none" lIns="182843" tIns="91422" rIns="182843" bIns="91422">
            <a:noAutofit/>
          </a:bodyPr>
          <a:lstStyle/>
          <a:p>
            <a:pPr algn="ctr">
              <a:lnSpc>
                <a:spcPct val="95000"/>
              </a:lnSpc>
            </a:pPr>
            <a:r>
              <a:rPr lang="en-US" sz="2900" b="1" dirty="0">
                <a:latin typeface="Montserrat Black" pitchFamily="2" charset="77"/>
                <a:ea typeface="Lato" charset="0"/>
                <a:cs typeface="Lato" charset="0"/>
              </a:rPr>
              <a:t>2009</a:t>
            </a:r>
          </a:p>
        </p:txBody>
      </p:sp>
      <p:sp>
        <p:nvSpPr>
          <p:cNvPr id="49" name="Rectangle 48">
            <a:extLst>
              <a:ext uri="{FF2B5EF4-FFF2-40B4-BE49-F238E27FC236}">
                <a16:creationId xmlns:a16="http://schemas.microsoft.com/office/drawing/2014/main" id="{9973794B-9970-5F41-8660-1DF264D12EA5}"/>
              </a:ext>
            </a:extLst>
          </p:cNvPr>
          <p:cNvSpPr>
            <a:spLocks/>
          </p:cNvSpPr>
          <p:nvPr/>
        </p:nvSpPr>
        <p:spPr bwMode="auto">
          <a:xfrm>
            <a:off x="7308952" y="841515"/>
            <a:ext cx="9818393"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Report In Last Years</a:t>
            </a:r>
          </a:p>
        </p:txBody>
      </p:sp>
      <p:sp>
        <p:nvSpPr>
          <p:cNvPr id="50" name="Rectangle 49">
            <a:extLst>
              <a:ext uri="{FF2B5EF4-FFF2-40B4-BE49-F238E27FC236}">
                <a16:creationId xmlns:a16="http://schemas.microsoft.com/office/drawing/2014/main" id="{2CA3FA9F-BB1A-7C4D-9F8F-8BCEB77A247E}"/>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606252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0" name="Group 229"/>
          <p:cNvGrpSpPr/>
          <p:nvPr/>
        </p:nvGrpSpPr>
        <p:grpSpPr>
          <a:xfrm>
            <a:off x="6743433" y="3630651"/>
            <a:ext cx="10890784" cy="7119920"/>
            <a:chOff x="5157992" y="1665629"/>
            <a:chExt cx="2936367" cy="1919171"/>
          </a:xfrm>
          <a:solidFill>
            <a:schemeClr val="bg1">
              <a:lumMod val="85000"/>
            </a:schemeClr>
          </a:solidFill>
        </p:grpSpPr>
        <p:sp>
          <p:nvSpPr>
            <p:cNvPr id="231" name="Freeform 5"/>
            <p:cNvSpPr>
              <a:spLocks/>
            </p:cNvSpPr>
            <p:nvPr/>
          </p:nvSpPr>
          <p:spPr bwMode="auto">
            <a:xfrm>
              <a:off x="5379188" y="1665629"/>
              <a:ext cx="365958" cy="271518"/>
            </a:xfrm>
            <a:custGeom>
              <a:avLst/>
              <a:gdLst>
                <a:gd name="T0" fmla="*/ 228 w 257"/>
                <a:gd name="T1" fmla="*/ 167 h 190"/>
                <a:gd name="T2" fmla="*/ 227 w 257"/>
                <a:gd name="T3" fmla="*/ 190 h 190"/>
                <a:gd name="T4" fmla="*/ 150 w 257"/>
                <a:gd name="T5" fmla="*/ 172 h 190"/>
                <a:gd name="T6" fmla="*/ 141 w 257"/>
                <a:gd name="T7" fmla="*/ 172 h 190"/>
                <a:gd name="T8" fmla="*/ 108 w 257"/>
                <a:gd name="T9" fmla="*/ 174 h 190"/>
                <a:gd name="T10" fmla="*/ 102 w 257"/>
                <a:gd name="T11" fmla="*/ 173 h 190"/>
                <a:gd name="T12" fmla="*/ 97 w 257"/>
                <a:gd name="T13" fmla="*/ 174 h 190"/>
                <a:gd name="T14" fmla="*/ 94 w 257"/>
                <a:gd name="T15" fmla="*/ 172 h 190"/>
                <a:gd name="T16" fmla="*/ 86 w 257"/>
                <a:gd name="T17" fmla="*/ 171 h 190"/>
                <a:gd name="T18" fmla="*/ 85 w 257"/>
                <a:gd name="T19" fmla="*/ 168 h 190"/>
                <a:gd name="T20" fmla="*/ 73 w 257"/>
                <a:gd name="T21" fmla="*/ 165 h 190"/>
                <a:gd name="T22" fmla="*/ 66 w 257"/>
                <a:gd name="T23" fmla="*/ 162 h 190"/>
                <a:gd name="T24" fmla="*/ 51 w 257"/>
                <a:gd name="T25" fmla="*/ 165 h 190"/>
                <a:gd name="T26" fmla="*/ 33 w 257"/>
                <a:gd name="T27" fmla="*/ 156 h 190"/>
                <a:gd name="T28" fmla="*/ 29 w 257"/>
                <a:gd name="T29" fmla="*/ 128 h 190"/>
                <a:gd name="T30" fmla="*/ 20 w 257"/>
                <a:gd name="T31" fmla="*/ 126 h 190"/>
                <a:gd name="T32" fmla="*/ 10 w 257"/>
                <a:gd name="T33" fmla="*/ 120 h 190"/>
                <a:gd name="T34" fmla="*/ 0 w 257"/>
                <a:gd name="T35" fmla="*/ 116 h 190"/>
                <a:gd name="T36" fmla="*/ 3 w 257"/>
                <a:gd name="T37" fmla="*/ 103 h 190"/>
                <a:gd name="T38" fmla="*/ 5 w 257"/>
                <a:gd name="T39" fmla="*/ 105 h 190"/>
                <a:gd name="T40" fmla="*/ 7 w 257"/>
                <a:gd name="T41" fmla="*/ 105 h 190"/>
                <a:gd name="T42" fmla="*/ 11 w 257"/>
                <a:gd name="T43" fmla="*/ 99 h 190"/>
                <a:gd name="T44" fmla="*/ 9 w 257"/>
                <a:gd name="T45" fmla="*/ 96 h 190"/>
                <a:gd name="T46" fmla="*/ 7 w 257"/>
                <a:gd name="T47" fmla="*/ 88 h 190"/>
                <a:gd name="T48" fmla="*/ 16 w 257"/>
                <a:gd name="T49" fmla="*/ 85 h 190"/>
                <a:gd name="T50" fmla="*/ 8 w 257"/>
                <a:gd name="T51" fmla="*/ 78 h 190"/>
                <a:gd name="T52" fmla="*/ 6 w 257"/>
                <a:gd name="T53" fmla="*/ 60 h 190"/>
                <a:gd name="T54" fmla="*/ 8 w 257"/>
                <a:gd name="T55" fmla="*/ 41 h 190"/>
                <a:gd name="T56" fmla="*/ 3 w 257"/>
                <a:gd name="T57" fmla="*/ 23 h 190"/>
                <a:gd name="T58" fmla="*/ 10 w 257"/>
                <a:gd name="T59" fmla="*/ 10 h 190"/>
                <a:gd name="T60" fmla="*/ 33 w 257"/>
                <a:gd name="T61" fmla="*/ 30 h 190"/>
                <a:gd name="T62" fmla="*/ 49 w 257"/>
                <a:gd name="T63" fmla="*/ 36 h 190"/>
                <a:gd name="T64" fmla="*/ 55 w 257"/>
                <a:gd name="T65" fmla="*/ 36 h 190"/>
                <a:gd name="T66" fmla="*/ 65 w 257"/>
                <a:gd name="T67" fmla="*/ 42 h 190"/>
                <a:gd name="T68" fmla="*/ 63 w 257"/>
                <a:gd name="T69" fmla="*/ 56 h 190"/>
                <a:gd name="T70" fmla="*/ 48 w 257"/>
                <a:gd name="T71" fmla="*/ 69 h 190"/>
                <a:gd name="T72" fmla="*/ 48 w 257"/>
                <a:gd name="T73" fmla="*/ 74 h 190"/>
                <a:gd name="T74" fmla="*/ 55 w 257"/>
                <a:gd name="T75" fmla="*/ 66 h 190"/>
                <a:gd name="T76" fmla="*/ 70 w 257"/>
                <a:gd name="T77" fmla="*/ 57 h 190"/>
                <a:gd name="T78" fmla="*/ 66 w 257"/>
                <a:gd name="T79" fmla="*/ 64 h 190"/>
                <a:gd name="T80" fmla="*/ 52 w 257"/>
                <a:gd name="T81" fmla="*/ 80 h 190"/>
                <a:gd name="T82" fmla="*/ 46 w 257"/>
                <a:gd name="T83" fmla="*/ 91 h 190"/>
                <a:gd name="T84" fmla="*/ 55 w 257"/>
                <a:gd name="T85" fmla="*/ 87 h 190"/>
                <a:gd name="T86" fmla="*/ 65 w 257"/>
                <a:gd name="T87" fmla="*/ 82 h 190"/>
                <a:gd name="T88" fmla="*/ 71 w 257"/>
                <a:gd name="T89" fmla="*/ 68 h 190"/>
                <a:gd name="T90" fmla="*/ 80 w 257"/>
                <a:gd name="T91" fmla="*/ 54 h 190"/>
                <a:gd name="T92" fmla="*/ 78 w 257"/>
                <a:gd name="T93" fmla="*/ 42 h 190"/>
                <a:gd name="T94" fmla="*/ 75 w 257"/>
                <a:gd name="T95" fmla="*/ 35 h 190"/>
                <a:gd name="T96" fmla="*/ 74 w 257"/>
                <a:gd name="T97" fmla="*/ 46 h 190"/>
                <a:gd name="T98" fmla="*/ 76 w 257"/>
                <a:gd name="T99" fmla="*/ 54 h 190"/>
                <a:gd name="T100" fmla="*/ 72 w 257"/>
                <a:gd name="T101" fmla="*/ 51 h 190"/>
                <a:gd name="T102" fmla="*/ 68 w 257"/>
                <a:gd name="T103" fmla="*/ 41 h 190"/>
                <a:gd name="T104" fmla="*/ 73 w 257"/>
                <a:gd name="T105" fmla="*/ 32 h 190"/>
                <a:gd name="T106" fmla="*/ 74 w 257"/>
                <a:gd name="T107" fmla="*/ 24 h 190"/>
                <a:gd name="T108" fmla="*/ 80 w 257"/>
                <a:gd name="T109" fmla="*/ 30 h 190"/>
                <a:gd name="T110" fmla="*/ 79 w 257"/>
                <a:gd name="T111" fmla="*/ 15 h 190"/>
                <a:gd name="T112" fmla="*/ 77 w 257"/>
                <a:gd name="T113" fmla="*/ 11 h 190"/>
                <a:gd name="T114" fmla="*/ 145 w 257"/>
                <a:gd name="T115" fmla="*/ 19 h 190"/>
                <a:gd name="T116" fmla="*/ 246 w 257"/>
                <a:gd name="T117" fmla="*/ 4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7" h="190">
                  <a:moveTo>
                    <a:pt x="257" y="47"/>
                  </a:moveTo>
                  <a:cubicBezTo>
                    <a:pt x="257" y="47"/>
                    <a:pt x="233" y="161"/>
                    <a:pt x="228" y="167"/>
                  </a:cubicBezTo>
                  <a:cubicBezTo>
                    <a:pt x="224" y="174"/>
                    <a:pt x="229" y="172"/>
                    <a:pt x="229" y="179"/>
                  </a:cubicBezTo>
                  <a:cubicBezTo>
                    <a:pt x="229" y="185"/>
                    <a:pt x="227" y="190"/>
                    <a:pt x="227" y="190"/>
                  </a:cubicBezTo>
                  <a:cubicBezTo>
                    <a:pt x="161" y="173"/>
                    <a:pt x="161" y="173"/>
                    <a:pt x="161" y="173"/>
                  </a:cubicBezTo>
                  <a:cubicBezTo>
                    <a:pt x="150" y="172"/>
                    <a:pt x="150" y="172"/>
                    <a:pt x="150" y="172"/>
                  </a:cubicBezTo>
                  <a:cubicBezTo>
                    <a:pt x="146" y="173"/>
                    <a:pt x="146" y="173"/>
                    <a:pt x="146" y="173"/>
                  </a:cubicBezTo>
                  <a:cubicBezTo>
                    <a:pt x="141" y="172"/>
                    <a:pt x="141" y="172"/>
                    <a:pt x="141" y="172"/>
                  </a:cubicBezTo>
                  <a:cubicBezTo>
                    <a:pt x="137" y="173"/>
                    <a:pt x="137" y="173"/>
                    <a:pt x="137" y="173"/>
                  </a:cubicBezTo>
                  <a:cubicBezTo>
                    <a:pt x="108" y="174"/>
                    <a:pt x="108" y="174"/>
                    <a:pt x="108" y="174"/>
                  </a:cubicBezTo>
                  <a:cubicBezTo>
                    <a:pt x="105" y="172"/>
                    <a:pt x="105" y="172"/>
                    <a:pt x="105" y="172"/>
                  </a:cubicBezTo>
                  <a:cubicBezTo>
                    <a:pt x="102" y="173"/>
                    <a:pt x="102" y="173"/>
                    <a:pt x="102" y="173"/>
                  </a:cubicBezTo>
                  <a:cubicBezTo>
                    <a:pt x="99" y="174"/>
                    <a:pt x="99" y="174"/>
                    <a:pt x="99" y="174"/>
                  </a:cubicBezTo>
                  <a:cubicBezTo>
                    <a:pt x="97" y="174"/>
                    <a:pt x="97" y="174"/>
                    <a:pt x="97" y="174"/>
                  </a:cubicBezTo>
                  <a:cubicBezTo>
                    <a:pt x="94" y="173"/>
                    <a:pt x="94" y="173"/>
                    <a:pt x="94" y="173"/>
                  </a:cubicBezTo>
                  <a:cubicBezTo>
                    <a:pt x="94" y="172"/>
                    <a:pt x="94" y="172"/>
                    <a:pt x="94" y="172"/>
                  </a:cubicBezTo>
                  <a:cubicBezTo>
                    <a:pt x="89" y="172"/>
                    <a:pt x="89" y="172"/>
                    <a:pt x="89" y="172"/>
                  </a:cubicBezTo>
                  <a:cubicBezTo>
                    <a:pt x="86" y="171"/>
                    <a:pt x="86" y="171"/>
                    <a:pt x="86" y="171"/>
                  </a:cubicBezTo>
                  <a:cubicBezTo>
                    <a:pt x="85" y="169"/>
                    <a:pt x="85" y="169"/>
                    <a:pt x="85" y="169"/>
                  </a:cubicBezTo>
                  <a:cubicBezTo>
                    <a:pt x="85" y="168"/>
                    <a:pt x="85" y="168"/>
                    <a:pt x="85" y="168"/>
                  </a:cubicBezTo>
                  <a:cubicBezTo>
                    <a:pt x="81" y="167"/>
                    <a:pt x="81" y="167"/>
                    <a:pt x="81" y="167"/>
                  </a:cubicBezTo>
                  <a:cubicBezTo>
                    <a:pt x="73" y="165"/>
                    <a:pt x="73" y="165"/>
                    <a:pt x="73" y="165"/>
                  </a:cubicBezTo>
                  <a:cubicBezTo>
                    <a:pt x="68" y="163"/>
                    <a:pt x="68" y="163"/>
                    <a:pt x="68" y="163"/>
                  </a:cubicBezTo>
                  <a:cubicBezTo>
                    <a:pt x="66" y="162"/>
                    <a:pt x="66" y="162"/>
                    <a:pt x="66" y="162"/>
                  </a:cubicBezTo>
                  <a:cubicBezTo>
                    <a:pt x="60" y="163"/>
                    <a:pt x="60" y="163"/>
                    <a:pt x="60" y="163"/>
                  </a:cubicBezTo>
                  <a:cubicBezTo>
                    <a:pt x="51" y="165"/>
                    <a:pt x="51" y="165"/>
                    <a:pt x="51" y="165"/>
                  </a:cubicBezTo>
                  <a:cubicBezTo>
                    <a:pt x="40" y="162"/>
                    <a:pt x="40" y="162"/>
                    <a:pt x="40" y="162"/>
                  </a:cubicBezTo>
                  <a:cubicBezTo>
                    <a:pt x="33" y="156"/>
                    <a:pt x="33" y="156"/>
                    <a:pt x="33" y="156"/>
                  </a:cubicBezTo>
                  <a:cubicBezTo>
                    <a:pt x="33" y="156"/>
                    <a:pt x="36" y="149"/>
                    <a:pt x="35" y="140"/>
                  </a:cubicBezTo>
                  <a:cubicBezTo>
                    <a:pt x="34" y="130"/>
                    <a:pt x="29" y="128"/>
                    <a:pt x="29" y="128"/>
                  </a:cubicBezTo>
                  <a:cubicBezTo>
                    <a:pt x="24" y="128"/>
                    <a:pt x="24" y="128"/>
                    <a:pt x="24" y="128"/>
                  </a:cubicBezTo>
                  <a:cubicBezTo>
                    <a:pt x="20" y="126"/>
                    <a:pt x="20" y="126"/>
                    <a:pt x="20" y="126"/>
                  </a:cubicBezTo>
                  <a:cubicBezTo>
                    <a:pt x="20" y="126"/>
                    <a:pt x="20" y="120"/>
                    <a:pt x="15" y="120"/>
                  </a:cubicBezTo>
                  <a:cubicBezTo>
                    <a:pt x="10" y="120"/>
                    <a:pt x="10" y="120"/>
                    <a:pt x="10" y="120"/>
                  </a:cubicBezTo>
                  <a:cubicBezTo>
                    <a:pt x="4" y="119"/>
                    <a:pt x="4" y="119"/>
                    <a:pt x="4" y="119"/>
                  </a:cubicBezTo>
                  <a:cubicBezTo>
                    <a:pt x="0" y="116"/>
                    <a:pt x="0" y="116"/>
                    <a:pt x="0" y="116"/>
                  </a:cubicBezTo>
                  <a:cubicBezTo>
                    <a:pt x="1" y="109"/>
                    <a:pt x="1" y="109"/>
                    <a:pt x="1" y="109"/>
                  </a:cubicBezTo>
                  <a:cubicBezTo>
                    <a:pt x="3" y="103"/>
                    <a:pt x="3" y="103"/>
                    <a:pt x="3" y="103"/>
                  </a:cubicBezTo>
                  <a:cubicBezTo>
                    <a:pt x="4" y="102"/>
                    <a:pt x="4" y="102"/>
                    <a:pt x="4" y="102"/>
                  </a:cubicBezTo>
                  <a:cubicBezTo>
                    <a:pt x="5" y="105"/>
                    <a:pt x="5" y="105"/>
                    <a:pt x="5" y="105"/>
                  </a:cubicBezTo>
                  <a:cubicBezTo>
                    <a:pt x="6" y="106"/>
                    <a:pt x="6" y="106"/>
                    <a:pt x="6" y="106"/>
                  </a:cubicBezTo>
                  <a:cubicBezTo>
                    <a:pt x="7" y="105"/>
                    <a:pt x="7" y="105"/>
                    <a:pt x="7" y="105"/>
                  </a:cubicBezTo>
                  <a:cubicBezTo>
                    <a:pt x="7" y="101"/>
                    <a:pt x="7" y="101"/>
                    <a:pt x="7" y="101"/>
                  </a:cubicBezTo>
                  <a:cubicBezTo>
                    <a:pt x="11" y="99"/>
                    <a:pt x="11" y="99"/>
                    <a:pt x="11" y="99"/>
                  </a:cubicBezTo>
                  <a:cubicBezTo>
                    <a:pt x="11" y="98"/>
                    <a:pt x="11" y="98"/>
                    <a:pt x="11" y="98"/>
                  </a:cubicBezTo>
                  <a:cubicBezTo>
                    <a:pt x="9" y="96"/>
                    <a:pt x="9" y="96"/>
                    <a:pt x="9" y="96"/>
                  </a:cubicBezTo>
                  <a:cubicBezTo>
                    <a:pt x="8" y="95"/>
                    <a:pt x="8" y="95"/>
                    <a:pt x="8" y="95"/>
                  </a:cubicBezTo>
                  <a:cubicBezTo>
                    <a:pt x="7" y="88"/>
                    <a:pt x="7" y="88"/>
                    <a:pt x="7" y="88"/>
                  </a:cubicBezTo>
                  <a:cubicBezTo>
                    <a:pt x="14" y="87"/>
                    <a:pt x="14" y="87"/>
                    <a:pt x="14" y="87"/>
                  </a:cubicBezTo>
                  <a:cubicBezTo>
                    <a:pt x="16" y="85"/>
                    <a:pt x="16" y="85"/>
                    <a:pt x="16" y="85"/>
                  </a:cubicBezTo>
                  <a:cubicBezTo>
                    <a:pt x="10" y="80"/>
                    <a:pt x="10" y="80"/>
                    <a:pt x="10" y="80"/>
                  </a:cubicBezTo>
                  <a:cubicBezTo>
                    <a:pt x="8" y="78"/>
                    <a:pt x="8" y="78"/>
                    <a:pt x="8" y="78"/>
                  </a:cubicBezTo>
                  <a:cubicBezTo>
                    <a:pt x="6" y="64"/>
                    <a:pt x="6" y="64"/>
                    <a:pt x="6" y="64"/>
                  </a:cubicBezTo>
                  <a:cubicBezTo>
                    <a:pt x="6" y="60"/>
                    <a:pt x="6" y="60"/>
                    <a:pt x="6" y="60"/>
                  </a:cubicBezTo>
                  <a:cubicBezTo>
                    <a:pt x="8" y="59"/>
                    <a:pt x="8" y="59"/>
                    <a:pt x="8" y="59"/>
                  </a:cubicBezTo>
                  <a:cubicBezTo>
                    <a:pt x="8" y="41"/>
                    <a:pt x="8" y="41"/>
                    <a:pt x="8" y="41"/>
                  </a:cubicBezTo>
                  <a:cubicBezTo>
                    <a:pt x="3" y="37"/>
                    <a:pt x="3" y="37"/>
                    <a:pt x="3" y="37"/>
                  </a:cubicBezTo>
                  <a:cubicBezTo>
                    <a:pt x="3" y="23"/>
                    <a:pt x="3" y="23"/>
                    <a:pt x="3" y="23"/>
                  </a:cubicBezTo>
                  <a:cubicBezTo>
                    <a:pt x="8" y="17"/>
                    <a:pt x="8" y="17"/>
                    <a:pt x="8" y="17"/>
                  </a:cubicBezTo>
                  <a:cubicBezTo>
                    <a:pt x="10" y="10"/>
                    <a:pt x="10" y="10"/>
                    <a:pt x="10" y="10"/>
                  </a:cubicBezTo>
                  <a:cubicBezTo>
                    <a:pt x="21" y="21"/>
                    <a:pt x="21" y="21"/>
                    <a:pt x="21" y="21"/>
                  </a:cubicBezTo>
                  <a:cubicBezTo>
                    <a:pt x="33" y="30"/>
                    <a:pt x="33" y="30"/>
                    <a:pt x="33" y="30"/>
                  </a:cubicBezTo>
                  <a:cubicBezTo>
                    <a:pt x="42" y="34"/>
                    <a:pt x="42" y="34"/>
                    <a:pt x="42" y="34"/>
                  </a:cubicBezTo>
                  <a:cubicBezTo>
                    <a:pt x="49" y="36"/>
                    <a:pt x="49" y="36"/>
                    <a:pt x="49" y="36"/>
                  </a:cubicBezTo>
                  <a:cubicBezTo>
                    <a:pt x="52" y="36"/>
                    <a:pt x="52" y="36"/>
                    <a:pt x="52" y="36"/>
                  </a:cubicBezTo>
                  <a:cubicBezTo>
                    <a:pt x="55" y="36"/>
                    <a:pt x="55" y="36"/>
                    <a:pt x="55" y="36"/>
                  </a:cubicBezTo>
                  <a:cubicBezTo>
                    <a:pt x="57" y="43"/>
                    <a:pt x="57" y="43"/>
                    <a:pt x="57" y="43"/>
                  </a:cubicBezTo>
                  <a:cubicBezTo>
                    <a:pt x="65" y="42"/>
                    <a:pt x="65" y="42"/>
                    <a:pt x="65" y="42"/>
                  </a:cubicBezTo>
                  <a:cubicBezTo>
                    <a:pt x="66" y="52"/>
                    <a:pt x="66" y="52"/>
                    <a:pt x="66" y="52"/>
                  </a:cubicBezTo>
                  <a:cubicBezTo>
                    <a:pt x="63" y="56"/>
                    <a:pt x="63" y="56"/>
                    <a:pt x="63" y="56"/>
                  </a:cubicBezTo>
                  <a:cubicBezTo>
                    <a:pt x="54" y="61"/>
                    <a:pt x="54" y="61"/>
                    <a:pt x="54" y="61"/>
                  </a:cubicBezTo>
                  <a:cubicBezTo>
                    <a:pt x="48" y="69"/>
                    <a:pt x="48" y="69"/>
                    <a:pt x="48" y="69"/>
                  </a:cubicBezTo>
                  <a:cubicBezTo>
                    <a:pt x="46" y="73"/>
                    <a:pt x="46" y="73"/>
                    <a:pt x="46" y="73"/>
                  </a:cubicBezTo>
                  <a:cubicBezTo>
                    <a:pt x="48" y="74"/>
                    <a:pt x="48" y="74"/>
                    <a:pt x="48" y="74"/>
                  </a:cubicBezTo>
                  <a:cubicBezTo>
                    <a:pt x="52" y="70"/>
                    <a:pt x="52" y="70"/>
                    <a:pt x="52" y="70"/>
                  </a:cubicBezTo>
                  <a:cubicBezTo>
                    <a:pt x="55" y="66"/>
                    <a:pt x="55" y="66"/>
                    <a:pt x="55" y="66"/>
                  </a:cubicBezTo>
                  <a:cubicBezTo>
                    <a:pt x="64" y="60"/>
                    <a:pt x="64" y="60"/>
                    <a:pt x="64" y="60"/>
                  </a:cubicBezTo>
                  <a:cubicBezTo>
                    <a:pt x="70" y="57"/>
                    <a:pt x="70" y="57"/>
                    <a:pt x="70" y="57"/>
                  </a:cubicBezTo>
                  <a:cubicBezTo>
                    <a:pt x="69" y="61"/>
                    <a:pt x="69" y="61"/>
                    <a:pt x="69" y="61"/>
                  </a:cubicBezTo>
                  <a:cubicBezTo>
                    <a:pt x="66" y="64"/>
                    <a:pt x="66" y="64"/>
                    <a:pt x="66" y="64"/>
                  </a:cubicBezTo>
                  <a:cubicBezTo>
                    <a:pt x="62" y="74"/>
                    <a:pt x="62" y="74"/>
                    <a:pt x="62" y="74"/>
                  </a:cubicBezTo>
                  <a:cubicBezTo>
                    <a:pt x="52" y="80"/>
                    <a:pt x="52" y="80"/>
                    <a:pt x="52" y="80"/>
                  </a:cubicBezTo>
                  <a:cubicBezTo>
                    <a:pt x="46" y="86"/>
                    <a:pt x="46" y="86"/>
                    <a:pt x="46" y="86"/>
                  </a:cubicBezTo>
                  <a:cubicBezTo>
                    <a:pt x="46" y="91"/>
                    <a:pt x="46" y="91"/>
                    <a:pt x="46" y="91"/>
                  </a:cubicBezTo>
                  <a:cubicBezTo>
                    <a:pt x="50" y="92"/>
                    <a:pt x="50" y="92"/>
                    <a:pt x="50" y="92"/>
                  </a:cubicBezTo>
                  <a:cubicBezTo>
                    <a:pt x="55" y="87"/>
                    <a:pt x="55" y="87"/>
                    <a:pt x="55" y="87"/>
                  </a:cubicBezTo>
                  <a:cubicBezTo>
                    <a:pt x="60" y="83"/>
                    <a:pt x="60" y="83"/>
                    <a:pt x="60" y="83"/>
                  </a:cubicBezTo>
                  <a:cubicBezTo>
                    <a:pt x="65" y="82"/>
                    <a:pt x="65" y="82"/>
                    <a:pt x="65" y="82"/>
                  </a:cubicBezTo>
                  <a:cubicBezTo>
                    <a:pt x="69" y="78"/>
                    <a:pt x="69" y="78"/>
                    <a:pt x="69" y="78"/>
                  </a:cubicBezTo>
                  <a:cubicBezTo>
                    <a:pt x="71" y="68"/>
                    <a:pt x="71" y="68"/>
                    <a:pt x="71" y="68"/>
                  </a:cubicBezTo>
                  <a:cubicBezTo>
                    <a:pt x="75" y="60"/>
                    <a:pt x="75" y="60"/>
                    <a:pt x="75" y="60"/>
                  </a:cubicBezTo>
                  <a:cubicBezTo>
                    <a:pt x="80" y="54"/>
                    <a:pt x="80" y="54"/>
                    <a:pt x="80" y="54"/>
                  </a:cubicBezTo>
                  <a:cubicBezTo>
                    <a:pt x="81" y="50"/>
                    <a:pt x="81" y="50"/>
                    <a:pt x="81" y="50"/>
                  </a:cubicBezTo>
                  <a:cubicBezTo>
                    <a:pt x="78" y="42"/>
                    <a:pt x="78" y="42"/>
                    <a:pt x="78" y="42"/>
                  </a:cubicBezTo>
                  <a:cubicBezTo>
                    <a:pt x="78" y="34"/>
                    <a:pt x="78" y="34"/>
                    <a:pt x="78" y="34"/>
                  </a:cubicBezTo>
                  <a:cubicBezTo>
                    <a:pt x="75" y="35"/>
                    <a:pt x="75" y="35"/>
                    <a:pt x="75" y="35"/>
                  </a:cubicBezTo>
                  <a:cubicBezTo>
                    <a:pt x="73" y="38"/>
                    <a:pt x="73" y="38"/>
                    <a:pt x="73" y="38"/>
                  </a:cubicBezTo>
                  <a:cubicBezTo>
                    <a:pt x="74" y="46"/>
                    <a:pt x="74" y="46"/>
                    <a:pt x="74" y="46"/>
                  </a:cubicBezTo>
                  <a:cubicBezTo>
                    <a:pt x="76" y="52"/>
                    <a:pt x="76" y="52"/>
                    <a:pt x="76" y="52"/>
                  </a:cubicBezTo>
                  <a:cubicBezTo>
                    <a:pt x="76" y="54"/>
                    <a:pt x="76" y="54"/>
                    <a:pt x="76" y="54"/>
                  </a:cubicBezTo>
                  <a:cubicBezTo>
                    <a:pt x="74" y="53"/>
                    <a:pt x="74" y="53"/>
                    <a:pt x="74" y="53"/>
                  </a:cubicBezTo>
                  <a:cubicBezTo>
                    <a:pt x="72" y="51"/>
                    <a:pt x="72" y="51"/>
                    <a:pt x="72" y="51"/>
                  </a:cubicBezTo>
                  <a:cubicBezTo>
                    <a:pt x="70" y="46"/>
                    <a:pt x="70" y="46"/>
                    <a:pt x="70" y="46"/>
                  </a:cubicBezTo>
                  <a:cubicBezTo>
                    <a:pt x="68" y="41"/>
                    <a:pt x="68" y="41"/>
                    <a:pt x="68" y="41"/>
                  </a:cubicBezTo>
                  <a:cubicBezTo>
                    <a:pt x="68" y="37"/>
                    <a:pt x="68" y="37"/>
                    <a:pt x="68" y="37"/>
                  </a:cubicBezTo>
                  <a:cubicBezTo>
                    <a:pt x="73" y="32"/>
                    <a:pt x="73" y="32"/>
                    <a:pt x="73" y="32"/>
                  </a:cubicBezTo>
                  <a:cubicBezTo>
                    <a:pt x="75" y="28"/>
                    <a:pt x="75" y="28"/>
                    <a:pt x="75" y="28"/>
                  </a:cubicBezTo>
                  <a:cubicBezTo>
                    <a:pt x="74" y="24"/>
                    <a:pt x="74" y="24"/>
                    <a:pt x="74" y="24"/>
                  </a:cubicBezTo>
                  <a:cubicBezTo>
                    <a:pt x="79" y="29"/>
                    <a:pt x="79" y="29"/>
                    <a:pt x="79" y="29"/>
                  </a:cubicBezTo>
                  <a:cubicBezTo>
                    <a:pt x="80" y="30"/>
                    <a:pt x="80" y="30"/>
                    <a:pt x="80" y="30"/>
                  </a:cubicBezTo>
                  <a:cubicBezTo>
                    <a:pt x="81" y="24"/>
                    <a:pt x="81" y="24"/>
                    <a:pt x="81" y="24"/>
                  </a:cubicBezTo>
                  <a:cubicBezTo>
                    <a:pt x="79" y="15"/>
                    <a:pt x="79" y="15"/>
                    <a:pt x="79" y="15"/>
                  </a:cubicBezTo>
                  <a:cubicBezTo>
                    <a:pt x="80" y="12"/>
                    <a:pt x="80" y="12"/>
                    <a:pt x="80" y="12"/>
                  </a:cubicBezTo>
                  <a:cubicBezTo>
                    <a:pt x="77" y="11"/>
                    <a:pt x="77" y="11"/>
                    <a:pt x="77" y="11"/>
                  </a:cubicBezTo>
                  <a:cubicBezTo>
                    <a:pt x="76" y="0"/>
                    <a:pt x="76" y="0"/>
                    <a:pt x="76" y="0"/>
                  </a:cubicBezTo>
                  <a:cubicBezTo>
                    <a:pt x="76" y="0"/>
                    <a:pt x="133" y="16"/>
                    <a:pt x="145" y="19"/>
                  </a:cubicBezTo>
                  <a:cubicBezTo>
                    <a:pt x="156" y="22"/>
                    <a:pt x="230" y="42"/>
                    <a:pt x="235" y="43"/>
                  </a:cubicBezTo>
                  <a:cubicBezTo>
                    <a:pt x="240" y="45"/>
                    <a:pt x="246" y="45"/>
                    <a:pt x="246" y="45"/>
                  </a:cubicBezTo>
                  <a:lnTo>
                    <a:pt x="257" y="47"/>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32" name="Freeform 6"/>
            <p:cNvSpPr>
              <a:spLocks/>
            </p:cNvSpPr>
            <p:nvPr/>
          </p:nvSpPr>
          <p:spPr bwMode="auto">
            <a:xfrm>
              <a:off x="5925595" y="2621841"/>
              <a:ext cx="384509" cy="394627"/>
            </a:xfrm>
            <a:custGeom>
              <a:avLst/>
              <a:gdLst>
                <a:gd name="T0" fmla="*/ 34 w 228"/>
                <a:gd name="T1" fmla="*/ 0 h 234"/>
                <a:gd name="T2" fmla="*/ 228 w 228"/>
                <a:gd name="T3" fmla="*/ 23 h 234"/>
                <a:gd name="T4" fmla="*/ 227 w 228"/>
                <a:gd name="T5" fmla="*/ 44 h 234"/>
                <a:gd name="T6" fmla="*/ 224 w 228"/>
                <a:gd name="T7" fmla="*/ 44 h 234"/>
                <a:gd name="T8" fmla="*/ 210 w 228"/>
                <a:gd name="T9" fmla="*/ 226 h 234"/>
                <a:gd name="T10" fmla="*/ 91 w 228"/>
                <a:gd name="T11" fmla="*/ 215 h 234"/>
                <a:gd name="T12" fmla="*/ 90 w 228"/>
                <a:gd name="T13" fmla="*/ 224 h 234"/>
                <a:gd name="T14" fmla="*/ 32 w 228"/>
                <a:gd name="T15" fmla="*/ 218 h 234"/>
                <a:gd name="T16" fmla="*/ 29 w 228"/>
                <a:gd name="T17" fmla="*/ 234 h 234"/>
                <a:gd name="T18" fmla="*/ 0 w 228"/>
                <a:gd name="T19" fmla="*/ 230 h 234"/>
                <a:gd name="T20" fmla="*/ 34 w 228"/>
                <a:gd name="T21" fmla="*/ 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 h="234">
                  <a:moveTo>
                    <a:pt x="34" y="0"/>
                  </a:moveTo>
                  <a:lnTo>
                    <a:pt x="228" y="23"/>
                  </a:lnTo>
                  <a:lnTo>
                    <a:pt x="227" y="44"/>
                  </a:lnTo>
                  <a:lnTo>
                    <a:pt x="224" y="44"/>
                  </a:lnTo>
                  <a:lnTo>
                    <a:pt x="210" y="226"/>
                  </a:lnTo>
                  <a:lnTo>
                    <a:pt x="91" y="215"/>
                  </a:lnTo>
                  <a:lnTo>
                    <a:pt x="90" y="224"/>
                  </a:lnTo>
                  <a:lnTo>
                    <a:pt x="32" y="218"/>
                  </a:lnTo>
                  <a:lnTo>
                    <a:pt x="29" y="234"/>
                  </a:lnTo>
                  <a:lnTo>
                    <a:pt x="0" y="230"/>
                  </a:lnTo>
                  <a:lnTo>
                    <a:pt x="34" y="0"/>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33" name="Freeform 7"/>
            <p:cNvSpPr>
              <a:spLocks/>
            </p:cNvSpPr>
            <p:nvPr/>
          </p:nvSpPr>
          <p:spPr bwMode="auto">
            <a:xfrm>
              <a:off x="6068941" y="2696045"/>
              <a:ext cx="762272" cy="752153"/>
            </a:xfrm>
            <a:custGeom>
              <a:avLst/>
              <a:gdLst>
                <a:gd name="T0" fmla="*/ 450 w 452"/>
                <a:gd name="T1" fmla="*/ 234 h 446"/>
                <a:gd name="T2" fmla="*/ 446 w 452"/>
                <a:gd name="T3" fmla="*/ 215 h 446"/>
                <a:gd name="T4" fmla="*/ 435 w 452"/>
                <a:gd name="T5" fmla="*/ 131 h 446"/>
                <a:gd name="T6" fmla="*/ 417 w 452"/>
                <a:gd name="T7" fmla="*/ 128 h 446"/>
                <a:gd name="T8" fmla="*/ 398 w 452"/>
                <a:gd name="T9" fmla="*/ 117 h 446"/>
                <a:gd name="T10" fmla="*/ 378 w 452"/>
                <a:gd name="T11" fmla="*/ 116 h 446"/>
                <a:gd name="T12" fmla="*/ 365 w 452"/>
                <a:gd name="T13" fmla="*/ 118 h 446"/>
                <a:gd name="T14" fmla="*/ 352 w 452"/>
                <a:gd name="T15" fmla="*/ 122 h 446"/>
                <a:gd name="T16" fmla="*/ 332 w 452"/>
                <a:gd name="T17" fmla="*/ 118 h 446"/>
                <a:gd name="T18" fmla="*/ 325 w 452"/>
                <a:gd name="T19" fmla="*/ 116 h 446"/>
                <a:gd name="T20" fmla="*/ 310 w 452"/>
                <a:gd name="T21" fmla="*/ 112 h 446"/>
                <a:gd name="T22" fmla="*/ 301 w 452"/>
                <a:gd name="T23" fmla="*/ 111 h 446"/>
                <a:gd name="T24" fmla="*/ 284 w 452"/>
                <a:gd name="T25" fmla="*/ 107 h 446"/>
                <a:gd name="T26" fmla="*/ 269 w 452"/>
                <a:gd name="T27" fmla="*/ 101 h 446"/>
                <a:gd name="T28" fmla="*/ 253 w 452"/>
                <a:gd name="T29" fmla="*/ 93 h 446"/>
                <a:gd name="T30" fmla="*/ 242 w 452"/>
                <a:gd name="T31" fmla="*/ 90 h 446"/>
                <a:gd name="T32" fmla="*/ 125 w 452"/>
                <a:gd name="T33" fmla="*/ 182 h 446"/>
                <a:gd name="T34" fmla="*/ 2 w 452"/>
                <a:gd name="T35" fmla="*/ 183 h 446"/>
                <a:gd name="T36" fmla="*/ 13 w 452"/>
                <a:gd name="T37" fmla="*/ 197 h 446"/>
                <a:gd name="T38" fmla="*/ 22 w 452"/>
                <a:gd name="T39" fmla="*/ 205 h 446"/>
                <a:gd name="T40" fmla="*/ 41 w 452"/>
                <a:gd name="T41" fmla="*/ 224 h 446"/>
                <a:gd name="T42" fmla="*/ 55 w 452"/>
                <a:gd name="T43" fmla="*/ 238 h 446"/>
                <a:gd name="T44" fmla="*/ 59 w 452"/>
                <a:gd name="T45" fmla="*/ 259 h 446"/>
                <a:gd name="T46" fmla="*/ 66 w 452"/>
                <a:gd name="T47" fmla="*/ 278 h 446"/>
                <a:gd name="T48" fmla="*/ 74 w 452"/>
                <a:gd name="T49" fmla="*/ 286 h 446"/>
                <a:gd name="T50" fmla="*/ 88 w 452"/>
                <a:gd name="T51" fmla="*/ 296 h 446"/>
                <a:gd name="T52" fmla="*/ 109 w 452"/>
                <a:gd name="T53" fmla="*/ 307 h 446"/>
                <a:gd name="T54" fmla="*/ 120 w 452"/>
                <a:gd name="T55" fmla="*/ 298 h 446"/>
                <a:gd name="T56" fmla="*/ 127 w 452"/>
                <a:gd name="T57" fmla="*/ 283 h 446"/>
                <a:gd name="T58" fmla="*/ 148 w 452"/>
                <a:gd name="T59" fmla="*/ 275 h 446"/>
                <a:gd name="T60" fmla="*/ 170 w 452"/>
                <a:gd name="T61" fmla="*/ 279 h 446"/>
                <a:gd name="T62" fmla="*/ 183 w 452"/>
                <a:gd name="T63" fmla="*/ 292 h 446"/>
                <a:gd name="T64" fmla="*/ 200 w 452"/>
                <a:gd name="T65" fmla="*/ 320 h 446"/>
                <a:gd name="T66" fmla="*/ 210 w 452"/>
                <a:gd name="T67" fmla="*/ 343 h 446"/>
                <a:gd name="T68" fmla="*/ 235 w 452"/>
                <a:gd name="T69" fmla="*/ 372 h 446"/>
                <a:gd name="T70" fmla="*/ 237 w 452"/>
                <a:gd name="T71" fmla="*/ 388 h 446"/>
                <a:gd name="T72" fmla="*/ 249 w 452"/>
                <a:gd name="T73" fmla="*/ 416 h 446"/>
                <a:gd name="T74" fmla="*/ 273 w 452"/>
                <a:gd name="T75" fmla="*/ 427 h 446"/>
                <a:gd name="T76" fmla="*/ 291 w 452"/>
                <a:gd name="T77" fmla="*/ 438 h 446"/>
                <a:gd name="T78" fmla="*/ 305 w 452"/>
                <a:gd name="T79" fmla="*/ 442 h 446"/>
                <a:gd name="T80" fmla="*/ 321 w 452"/>
                <a:gd name="T81" fmla="*/ 441 h 446"/>
                <a:gd name="T82" fmla="*/ 317 w 452"/>
                <a:gd name="T83" fmla="*/ 425 h 446"/>
                <a:gd name="T84" fmla="*/ 308 w 452"/>
                <a:gd name="T85" fmla="*/ 404 h 446"/>
                <a:gd name="T86" fmla="*/ 318 w 452"/>
                <a:gd name="T87" fmla="*/ 370 h 446"/>
                <a:gd name="T88" fmla="*/ 311 w 452"/>
                <a:gd name="T89" fmla="*/ 361 h 446"/>
                <a:gd name="T90" fmla="*/ 326 w 452"/>
                <a:gd name="T91" fmla="*/ 355 h 446"/>
                <a:gd name="T92" fmla="*/ 324 w 452"/>
                <a:gd name="T93" fmla="*/ 350 h 446"/>
                <a:gd name="T94" fmla="*/ 338 w 452"/>
                <a:gd name="T95" fmla="*/ 350 h 446"/>
                <a:gd name="T96" fmla="*/ 336 w 452"/>
                <a:gd name="T97" fmla="*/ 345 h 446"/>
                <a:gd name="T98" fmla="*/ 347 w 452"/>
                <a:gd name="T99" fmla="*/ 342 h 446"/>
                <a:gd name="T100" fmla="*/ 346 w 452"/>
                <a:gd name="T101" fmla="*/ 331 h 446"/>
                <a:gd name="T102" fmla="*/ 357 w 452"/>
                <a:gd name="T103" fmla="*/ 329 h 446"/>
                <a:gd name="T104" fmla="*/ 367 w 452"/>
                <a:gd name="T105" fmla="*/ 329 h 446"/>
                <a:gd name="T106" fmla="*/ 395 w 452"/>
                <a:gd name="T107" fmla="*/ 314 h 446"/>
                <a:gd name="T108" fmla="*/ 403 w 452"/>
                <a:gd name="T109" fmla="*/ 305 h 446"/>
                <a:gd name="T110" fmla="*/ 403 w 452"/>
                <a:gd name="T111" fmla="*/ 296 h 446"/>
                <a:gd name="T112" fmla="*/ 410 w 452"/>
                <a:gd name="T113" fmla="*/ 286 h 446"/>
                <a:gd name="T114" fmla="*/ 412 w 452"/>
                <a:gd name="T115" fmla="*/ 299 h 446"/>
                <a:gd name="T116" fmla="*/ 439 w 452"/>
                <a:gd name="T117" fmla="*/ 288 h 446"/>
                <a:gd name="T118" fmla="*/ 447 w 452"/>
                <a:gd name="T119" fmla="*/ 268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52" h="446">
                  <a:moveTo>
                    <a:pt x="446" y="253"/>
                  </a:moveTo>
                  <a:lnTo>
                    <a:pt x="448" y="245"/>
                  </a:lnTo>
                  <a:lnTo>
                    <a:pt x="452" y="240"/>
                  </a:lnTo>
                  <a:lnTo>
                    <a:pt x="450" y="234"/>
                  </a:lnTo>
                  <a:lnTo>
                    <a:pt x="448" y="226"/>
                  </a:lnTo>
                  <a:lnTo>
                    <a:pt x="447" y="223"/>
                  </a:lnTo>
                  <a:lnTo>
                    <a:pt x="447" y="217"/>
                  </a:lnTo>
                  <a:lnTo>
                    <a:pt x="446" y="215"/>
                  </a:lnTo>
                  <a:lnTo>
                    <a:pt x="442" y="206"/>
                  </a:lnTo>
                  <a:lnTo>
                    <a:pt x="442" y="204"/>
                  </a:lnTo>
                  <a:lnTo>
                    <a:pt x="435" y="198"/>
                  </a:lnTo>
                  <a:lnTo>
                    <a:pt x="435" y="131"/>
                  </a:lnTo>
                  <a:lnTo>
                    <a:pt x="425" y="130"/>
                  </a:lnTo>
                  <a:lnTo>
                    <a:pt x="423" y="132"/>
                  </a:lnTo>
                  <a:lnTo>
                    <a:pt x="420" y="131"/>
                  </a:lnTo>
                  <a:lnTo>
                    <a:pt x="417" y="128"/>
                  </a:lnTo>
                  <a:lnTo>
                    <a:pt x="413" y="126"/>
                  </a:lnTo>
                  <a:lnTo>
                    <a:pt x="408" y="126"/>
                  </a:lnTo>
                  <a:lnTo>
                    <a:pt x="402" y="122"/>
                  </a:lnTo>
                  <a:lnTo>
                    <a:pt x="398" y="117"/>
                  </a:lnTo>
                  <a:lnTo>
                    <a:pt x="393" y="116"/>
                  </a:lnTo>
                  <a:lnTo>
                    <a:pt x="385" y="118"/>
                  </a:lnTo>
                  <a:lnTo>
                    <a:pt x="383" y="117"/>
                  </a:lnTo>
                  <a:lnTo>
                    <a:pt x="378" y="116"/>
                  </a:lnTo>
                  <a:lnTo>
                    <a:pt x="374" y="119"/>
                  </a:lnTo>
                  <a:lnTo>
                    <a:pt x="372" y="120"/>
                  </a:lnTo>
                  <a:lnTo>
                    <a:pt x="369" y="118"/>
                  </a:lnTo>
                  <a:lnTo>
                    <a:pt x="365" y="118"/>
                  </a:lnTo>
                  <a:lnTo>
                    <a:pt x="363" y="121"/>
                  </a:lnTo>
                  <a:lnTo>
                    <a:pt x="358" y="124"/>
                  </a:lnTo>
                  <a:lnTo>
                    <a:pt x="354" y="125"/>
                  </a:lnTo>
                  <a:lnTo>
                    <a:pt x="352" y="122"/>
                  </a:lnTo>
                  <a:lnTo>
                    <a:pt x="349" y="119"/>
                  </a:lnTo>
                  <a:lnTo>
                    <a:pt x="341" y="120"/>
                  </a:lnTo>
                  <a:lnTo>
                    <a:pt x="336" y="117"/>
                  </a:lnTo>
                  <a:lnTo>
                    <a:pt x="332" y="118"/>
                  </a:lnTo>
                  <a:lnTo>
                    <a:pt x="330" y="122"/>
                  </a:lnTo>
                  <a:lnTo>
                    <a:pt x="328" y="123"/>
                  </a:lnTo>
                  <a:lnTo>
                    <a:pt x="327" y="118"/>
                  </a:lnTo>
                  <a:lnTo>
                    <a:pt x="325" y="116"/>
                  </a:lnTo>
                  <a:lnTo>
                    <a:pt x="319" y="120"/>
                  </a:lnTo>
                  <a:lnTo>
                    <a:pt x="318" y="116"/>
                  </a:lnTo>
                  <a:lnTo>
                    <a:pt x="312" y="112"/>
                  </a:lnTo>
                  <a:lnTo>
                    <a:pt x="310" y="112"/>
                  </a:lnTo>
                  <a:lnTo>
                    <a:pt x="308" y="115"/>
                  </a:lnTo>
                  <a:lnTo>
                    <a:pt x="305" y="117"/>
                  </a:lnTo>
                  <a:lnTo>
                    <a:pt x="302" y="116"/>
                  </a:lnTo>
                  <a:lnTo>
                    <a:pt x="301" y="111"/>
                  </a:lnTo>
                  <a:lnTo>
                    <a:pt x="298" y="111"/>
                  </a:lnTo>
                  <a:lnTo>
                    <a:pt x="295" y="105"/>
                  </a:lnTo>
                  <a:lnTo>
                    <a:pt x="287" y="105"/>
                  </a:lnTo>
                  <a:lnTo>
                    <a:pt x="284" y="107"/>
                  </a:lnTo>
                  <a:lnTo>
                    <a:pt x="281" y="104"/>
                  </a:lnTo>
                  <a:lnTo>
                    <a:pt x="280" y="104"/>
                  </a:lnTo>
                  <a:lnTo>
                    <a:pt x="275" y="105"/>
                  </a:lnTo>
                  <a:lnTo>
                    <a:pt x="269" y="101"/>
                  </a:lnTo>
                  <a:lnTo>
                    <a:pt x="261" y="101"/>
                  </a:lnTo>
                  <a:lnTo>
                    <a:pt x="259" y="94"/>
                  </a:lnTo>
                  <a:lnTo>
                    <a:pt x="255" y="92"/>
                  </a:lnTo>
                  <a:lnTo>
                    <a:pt x="253" y="93"/>
                  </a:lnTo>
                  <a:lnTo>
                    <a:pt x="250" y="92"/>
                  </a:lnTo>
                  <a:lnTo>
                    <a:pt x="247" y="93"/>
                  </a:lnTo>
                  <a:lnTo>
                    <a:pt x="244" y="93"/>
                  </a:lnTo>
                  <a:lnTo>
                    <a:pt x="242" y="90"/>
                  </a:lnTo>
                  <a:lnTo>
                    <a:pt x="235" y="83"/>
                  </a:lnTo>
                  <a:lnTo>
                    <a:pt x="239" y="6"/>
                  </a:lnTo>
                  <a:lnTo>
                    <a:pt x="139" y="0"/>
                  </a:lnTo>
                  <a:lnTo>
                    <a:pt x="125" y="182"/>
                  </a:lnTo>
                  <a:lnTo>
                    <a:pt x="6" y="171"/>
                  </a:lnTo>
                  <a:lnTo>
                    <a:pt x="5" y="180"/>
                  </a:lnTo>
                  <a:lnTo>
                    <a:pt x="0" y="180"/>
                  </a:lnTo>
                  <a:lnTo>
                    <a:pt x="2" y="183"/>
                  </a:lnTo>
                  <a:lnTo>
                    <a:pt x="7" y="186"/>
                  </a:lnTo>
                  <a:lnTo>
                    <a:pt x="10" y="190"/>
                  </a:lnTo>
                  <a:lnTo>
                    <a:pt x="11" y="193"/>
                  </a:lnTo>
                  <a:lnTo>
                    <a:pt x="13" y="197"/>
                  </a:lnTo>
                  <a:lnTo>
                    <a:pt x="15" y="198"/>
                  </a:lnTo>
                  <a:lnTo>
                    <a:pt x="18" y="200"/>
                  </a:lnTo>
                  <a:lnTo>
                    <a:pt x="21" y="202"/>
                  </a:lnTo>
                  <a:lnTo>
                    <a:pt x="22" y="205"/>
                  </a:lnTo>
                  <a:lnTo>
                    <a:pt x="26" y="210"/>
                  </a:lnTo>
                  <a:lnTo>
                    <a:pt x="30" y="213"/>
                  </a:lnTo>
                  <a:lnTo>
                    <a:pt x="38" y="224"/>
                  </a:lnTo>
                  <a:lnTo>
                    <a:pt x="41" y="224"/>
                  </a:lnTo>
                  <a:lnTo>
                    <a:pt x="44" y="227"/>
                  </a:lnTo>
                  <a:lnTo>
                    <a:pt x="48" y="230"/>
                  </a:lnTo>
                  <a:lnTo>
                    <a:pt x="53" y="234"/>
                  </a:lnTo>
                  <a:lnTo>
                    <a:pt x="55" y="238"/>
                  </a:lnTo>
                  <a:lnTo>
                    <a:pt x="55" y="245"/>
                  </a:lnTo>
                  <a:lnTo>
                    <a:pt x="59" y="251"/>
                  </a:lnTo>
                  <a:lnTo>
                    <a:pt x="60" y="255"/>
                  </a:lnTo>
                  <a:lnTo>
                    <a:pt x="59" y="259"/>
                  </a:lnTo>
                  <a:lnTo>
                    <a:pt x="59" y="264"/>
                  </a:lnTo>
                  <a:lnTo>
                    <a:pt x="60" y="270"/>
                  </a:lnTo>
                  <a:lnTo>
                    <a:pt x="65" y="275"/>
                  </a:lnTo>
                  <a:lnTo>
                    <a:pt x="66" y="278"/>
                  </a:lnTo>
                  <a:lnTo>
                    <a:pt x="67" y="279"/>
                  </a:lnTo>
                  <a:lnTo>
                    <a:pt x="69" y="281"/>
                  </a:lnTo>
                  <a:lnTo>
                    <a:pt x="71" y="283"/>
                  </a:lnTo>
                  <a:lnTo>
                    <a:pt x="74" y="286"/>
                  </a:lnTo>
                  <a:lnTo>
                    <a:pt x="78" y="289"/>
                  </a:lnTo>
                  <a:lnTo>
                    <a:pt x="81" y="292"/>
                  </a:lnTo>
                  <a:lnTo>
                    <a:pt x="84" y="293"/>
                  </a:lnTo>
                  <a:lnTo>
                    <a:pt x="88" y="296"/>
                  </a:lnTo>
                  <a:lnTo>
                    <a:pt x="94" y="299"/>
                  </a:lnTo>
                  <a:lnTo>
                    <a:pt x="101" y="304"/>
                  </a:lnTo>
                  <a:lnTo>
                    <a:pt x="104" y="305"/>
                  </a:lnTo>
                  <a:lnTo>
                    <a:pt x="109" y="307"/>
                  </a:lnTo>
                  <a:lnTo>
                    <a:pt x="113" y="307"/>
                  </a:lnTo>
                  <a:lnTo>
                    <a:pt x="115" y="303"/>
                  </a:lnTo>
                  <a:lnTo>
                    <a:pt x="118" y="300"/>
                  </a:lnTo>
                  <a:lnTo>
                    <a:pt x="120" y="298"/>
                  </a:lnTo>
                  <a:lnTo>
                    <a:pt x="123" y="297"/>
                  </a:lnTo>
                  <a:lnTo>
                    <a:pt x="123" y="292"/>
                  </a:lnTo>
                  <a:lnTo>
                    <a:pt x="125" y="288"/>
                  </a:lnTo>
                  <a:lnTo>
                    <a:pt x="127" y="283"/>
                  </a:lnTo>
                  <a:lnTo>
                    <a:pt x="132" y="277"/>
                  </a:lnTo>
                  <a:lnTo>
                    <a:pt x="139" y="276"/>
                  </a:lnTo>
                  <a:lnTo>
                    <a:pt x="143" y="275"/>
                  </a:lnTo>
                  <a:lnTo>
                    <a:pt x="148" y="275"/>
                  </a:lnTo>
                  <a:lnTo>
                    <a:pt x="153" y="277"/>
                  </a:lnTo>
                  <a:lnTo>
                    <a:pt x="159" y="278"/>
                  </a:lnTo>
                  <a:lnTo>
                    <a:pt x="162" y="278"/>
                  </a:lnTo>
                  <a:lnTo>
                    <a:pt x="170" y="279"/>
                  </a:lnTo>
                  <a:lnTo>
                    <a:pt x="173" y="281"/>
                  </a:lnTo>
                  <a:lnTo>
                    <a:pt x="176" y="287"/>
                  </a:lnTo>
                  <a:lnTo>
                    <a:pt x="178" y="287"/>
                  </a:lnTo>
                  <a:lnTo>
                    <a:pt x="183" y="292"/>
                  </a:lnTo>
                  <a:lnTo>
                    <a:pt x="187" y="294"/>
                  </a:lnTo>
                  <a:lnTo>
                    <a:pt x="190" y="300"/>
                  </a:lnTo>
                  <a:lnTo>
                    <a:pt x="196" y="308"/>
                  </a:lnTo>
                  <a:lnTo>
                    <a:pt x="200" y="320"/>
                  </a:lnTo>
                  <a:lnTo>
                    <a:pt x="203" y="324"/>
                  </a:lnTo>
                  <a:lnTo>
                    <a:pt x="207" y="332"/>
                  </a:lnTo>
                  <a:lnTo>
                    <a:pt x="207" y="335"/>
                  </a:lnTo>
                  <a:lnTo>
                    <a:pt x="210" y="343"/>
                  </a:lnTo>
                  <a:lnTo>
                    <a:pt x="218" y="350"/>
                  </a:lnTo>
                  <a:lnTo>
                    <a:pt x="220" y="358"/>
                  </a:lnTo>
                  <a:lnTo>
                    <a:pt x="230" y="370"/>
                  </a:lnTo>
                  <a:lnTo>
                    <a:pt x="235" y="372"/>
                  </a:lnTo>
                  <a:lnTo>
                    <a:pt x="234" y="381"/>
                  </a:lnTo>
                  <a:lnTo>
                    <a:pt x="232" y="383"/>
                  </a:lnTo>
                  <a:lnTo>
                    <a:pt x="234" y="385"/>
                  </a:lnTo>
                  <a:lnTo>
                    <a:pt x="237" y="388"/>
                  </a:lnTo>
                  <a:lnTo>
                    <a:pt x="237" y="394"/>
                  </a:lnTo>
                  <a:lnTo>
                    <a:pt x="243" y="405"/>
                  </a:lnTo>
                  <a:lnTo>
                    <a:pt x="246" y="411"/>
                  </a:lnTo>
                  <a:lnTo>
                    <a:pt x="249" y="416"/>
                  </a:lnTo>
                  <a:lnTo>
                    <a:pt x="251" y="421"/>
                  </a:lnTo>
                  <a:lnTo>
                    <a:pt x="259" y="422"/>
                  </a:lnTo>
                  <a:lnTo>
                    <a:pt x="264" y="427"/>
                  </a:lnTo>
                  <a:lnTo>
                    <a:pt x="273" y="427"/>
                  </a:lnTo>
                  <a:lnTo>
                    <a:pt x="280" y="434"/>
                  </a:lnTo>
                  <a:lnTo>
                    <a:pt x="284" y="434"/>
                  </a:lnTo>
                  <a:lnTo>
                    <a:pt x="286" y="437"/>
                  </a:lnTo>
                  <a:lnTo>
                    <a:pt x="291" y="438"/>
                  </a:lnTo>
                  <a:lnTo>
                    <a:pt x="292" y="436"/>
                  </a:lnTo>
                  <a:lnTo>
                    <a:pt x="302" y="438"/>
                  </a:lnTo>
                  <a:lnTo>
                    <a:pt x="302" y="439"/>
                  </a:lnTo>
                  <a:lnTo>
                    <a:pt x="305" y="442"/>
                  </a:lnTo>
                  <a:lnTo>
                    <a:pt x="310" y="446"/>
                  </a:lnTo>
                  <a:lnTo>
                    <a:pt x="313" y="444"/>
                  </a:lnTo>
                  <a:lnTo>
                    <a:pt x="314" y="442"/>
                  </a:lnTo>
                  <a:lnTo>
                    <a:pt x="321" y="441"/>
                  </a:lnTo>
                  <a:lnTo>
                    <a:pt x="319" y="436"/>
                  </a:lnTo>
                  <a:lnTo>
                    <a:pt x="319" y="433"/>
                  </a:lnTo>
                  <a:lnTo>
                    <a:pt x="318" y="429"/>
                  </a:lnTo>
                  <a:lnTo>
                    <a:pt x="317" y="425"/>
                  </a:lnTo>
                  <a:lnTo>
                    <a:pt x="314" y="423"/>
                  </a:lnTo>
                  <a:lnTo>
                    <a:pt x="312" y="417"/>
                  </a:lnTo>
                  <a:lnTo>
                    <a:pt x="311" y="411"/>
                  </a:lnTo>
                  <a:lnTo>
                    <a:pt x="308" y="404"/>
                  </a:lnTo>
                  <a:lnTo>
                    <a:pt x="308" y="398"/>
                  </a:lnTo>
                  <a:lnTo>
                    <a:pt x="311" y="389"/>
                  </a:lnTo>
                  <a:lnTo>
                    <a:pt x="314" y="380"/>
                  </a:lnTo>
                  <a:lnTo>
                    <a:pt x="318" y="370"/>
                  </a:lnTo>
                  <a:lnTo>
                    <a:pt x="317" y="368"/>
                  </a:lnTo>
                  <a:lnTo>
                    <a:pt x="314" y="366"/>
                  </a:lnTo>
                  <a:lnTo>
                    <a:pt x="311" y="363"/>
                  </a:lnTo>
                  <a:lnTo>
                    <a:pt x="311" y="361"/>
                  </a:lnTo>
                  <a:lnTo>
                    <a:pt x="313" y="362"/>
                  </a:lnTo>
                  <a:lnTo>
                    <a:pt x="322" y="361"/>
                  </a:lnTo>
                  <a:lnTo>
                    <a:pt x="323" y="361"/>
                  </a:lnTo>
                  <a:lnTo>
                    <a:pt x="326" y="355"/>
                  </a:lnTo>
                  <a:lnTo>
                    <a:pt x="323" y="355"/>
                  </a:lnTo>
                  <a:lnTo>
                    <a:pt x="322" y="353"/>
                  </a:lnTo>
                  <a:lnTo>
                    <a:pt x="322" y="351"/>
                  </a:lnTo>
                  <a:lnTo>
                    <a:pt x="324" y="350"/>
                  </a:lnTo>
                  <a:lnTo>
                    <a:pt x="328" y="350"/>
                  </a:lnTo>
                  <a:lnTo>
                    <a:pt x="333" y="350"/>
                  </a:lnTo>
                  <a:lnTo>
                    <a:pt x="335" y="351"/>
                  </a:lnTo>
                  <a:lnTo>
                    <a:pt x="338" y="350"/>
                  </a:lnTo>
                  <a:lnTo>
                    <a:pt x="343" y="346"/>
                  </a:lnTo>
                  <a:lnTo>
                    <a:pt x="341" y="346"/>
                  </a:lnTo>
                  <a:lnTo>
                    <a:pt x="337" y="349"/>
                  </a:lnTo>
                  <a:lnTo>
                    <a:pt x="336" y="345"/>
                  </a:lnTo>
                  <a:lnTo>
                    <a:pt x="338" y="339"/>
                  </a:lnTo>
                  <a:lnTo>
                    <a:pt x="340" y="341"/>
                  </a:lnTo>
                  <a:lnTo>
                    <a:pt x="342" y="342"/>
                  </a:lnTo>
                  <a:lnTo>
                    <a:pt x="347" y="342"/>
                  </a:lnTo>
                  <a:lnTo>
                    <a:pt x="349" y="340"/>
                  </a:lnTo>
                  <a:lnTo>
                    <a:pt x="348" y="336"/>
                  </a:lnTo>
                  <a:lnTo>
                    <a:pt x="345" y="332"/>
                  </a:lnTo>
                  <a:lnTo>
                    <a:pt x="346" y="331"/>
                  </a:lnTo>
                  <a:lnTo>
                    <a:pt x="349" y="331"/>
                  </a:lnTo>
                  <a:lnTo>
                    <a:pt x="352" y="329"/>
                  </a:lnTo>
                  <a:lnTo>
                    <a:pt x="354" y="331"/>
                  </a:lnTo>
                  <a:lnTo>
                    <a:pt x="357" y="329"/>
                  </a:lnTo>
                  <a:lnTo>
                    <a:pt x="358" y="331"/>
                  </a:lnTo>
                  <a:lnTo>
                    <a:pt x="361" y="333"/>
                  </a:lnTo>
                  <a:lnTo>
                    <a:pt x="364" y="331"/>
                  </a:lnTo>
                  <a:lnTo>
                    <a:pt x="367" y="329"/>
                  </a:lnTo>
                  <a:lnTo>
                    <a:pt x="374" y="327"/>
                  </a:lnTo>
                  <a:lnTo>
                    <a:pt x="381" y="326"/>
                  </a:lnTo>
                  <a:lnTo>
                    <a:pt x="392" y="320"/>
                  </a:lnTo>
                  <a:lnTo>
                    <a:pt x="395" y="314"/>
                  </a:lnTo>
                  <a:lnTo>
                    <a:pt x="396" y="309"/>
                  </a:lnTo>
                  <a:lnTo>
                    <a:pt x="399" y="307"/>
                  </a:lnTo>
                  <a:lnTo>
                    <a:pt x="402" y="306"/>
                  </a:lnTo>
                  <a:lnTo>
                    <a:pt x="403" y="305"/>
                  </a:lnTo>
                  <a:lnTo>
                    <a:pt x="406" y="303"/>
                  </a:lnTo>
                  <a:lnTo>
                    <a:pt x="405" y="300"/>
                  </a:lnTo>
                  <a:lnTo>
                    <a:pt x="404" y="297"/>
                  </a:lnTo>
                  <a:lnTo>
                    <a:pt x="403" y="296"/>
                  </a:lnTo>
                  <a:lnTo>
                    <a:pt x="402" y="294"/>
                  </a:lnTo>
                  <a:lnTo>
                    <a:pt x="403" y="291"/>
                  </a:lnTo>
                  <a:lnTo>
                    <a:pt x="407" y="288"/>
                  </a:lnTo>
                  <a:lnTo>
                    <a:pt x="410" y="286"/>
                  </a:lnTo>
                  <a:lnTo>
                    <a:pt x="412" y="286"/>
                  </a:lnTo>
                  <a:lnTo>
                    <a:pt x="412" y="289"/>
                  </a:lnTo>
                  <a:lnTo>
                    <a:pt x="412" y="293"/>
                  </a:lnTo>
                  <a:lnTo>
                    <a:pt x="412" y="299"/>
                  </a:lnTo>
                  <a:lnTo>
                    <a:pt x="413" y="300"/>
                  </a:lnTo>
                  <a:lnTo>
                    <a:pt x="419" y="295"/>
                  </a:lnTo>
                  <a:lnTo>
                    <a:pt x="424" y="294"/>
                  </a:lnTo>
                  <a:lnTo>
                    <a:pt x="439" y="288"/>
                  </a:lnTo>
                  <a:lnTo>
                    <a:pt x="441" y="287"/>
                  </a:lnTo>
                  <a:lnTo>
                    <a:pt x="444" y="282"/>
                  </a:lnTo>
                  <a:lnTo>
                    <a:pt x="447" y="272"/>
                  </a:lnTo>
                  <a:lnTo>
                    <a:pt x="447" y="268"/>
                  </a:lnTo>
                  <a:lnTo>
                    <a:pt x="444" y="261"/>
                  </a:lnTo>
                  <a:lnTo>
                    <a:pt x="446" y="256"/>
                  </a:lnTo>
                  <a:lnTo>
                    <a:pt x="446" y="253"/>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34" name="Freeform 8"/>
            <p:cNvSpPr>
              <a:spLocks/>
            </p:cNvSpPr>
            <p:nvPr/>
          </p:nvSpPr>
          <p:spPr bwMode="auto">
            <a:xfrm>
              <a:off x="5613602" y="2574620"/>
              <a:ext cx="369330" cy="435102"/>
            </a:xfrm>
            <a:custGeom>
              <a:avLst/>
              <a:gdLst>
                <a:gd name="T0" fmla="*/ 73 w 259"/>
                <a:gd name="T1" fmla="*/ 0 h 304"/>
                <a:gd name="T2" fmla="*/ 68 w 259"/>
                <a:gd name="T3" fmla="*/ 25 h 304"/>
                <a:gd name="T4" fmla="*/ 62 w 259"/>
                <a:gd name="T5" fmla="*/ 43 h 304"/>
                <a:gd name="T6" fmla="*/ 59 w 259"/>
                <a:gd name="T7" fmla="*/ 45 h 304"/>
                <a:gd name="T8" fmla="*/ 56 w 259"/>
                <a:gd name="T9" fmla="*/ 43 h 304"/>
                <a:gd name="T10" fmla="*/ 51 w 259"/>
                <a:gd name="T11" fmla="*/ 39 h 304"/>
                <a:gd name="T12" fmla="*/ 47 w 259"/>
                <a:gd name="T13" fmla="*/ 41 h 304"/>
                <a:gd name="T14" fmla="*/ 45 w 259"/>
                <a:gd name="T15" fmla="*/ 37 h 304"/>
                <a:gd name="T16" fmla="*/ 38 w 259"/>
                <a:gd name="T17" fmla="*/ 39 h 304"/>
                <a:gd name="T18" fmla="*/ 35 w 259"/>
                <a:gd name="T19" fmla="*/ 42 h 304"/>
                <a:gd name="T20" fmla="*/ 35 w 259"/>
                <a:gd name="T21" fmla="*/ 53 h 304"/>
                <a:gd name="T22" fmla="*/ 35 w 259"/>
                <a:gd name="T23" fmla="*/ 67 h 304"/>
                <a:gd name="T24" fmla="*/ 35 w 259"/>
                <a:gd name="T25" fmla="*/ 80 h 304"/>
                <a:gd name="T26" fmla="*/ 34 w 259"/>
                <a:gd name="T27" fmla="*/ 84 h 304"/>
                <a:gd name="T28" fmla="*/ 31 w 259"/>
                <a:gd name="T29" fmla="*/ 89 h 304"/>
                <a:gd name="T30" fmla="*/ 30 w 259"/>
                <a:gd name="T31" fmla="*/ 94 h 304"/>
                <a:gd name="T32" fmla="*/ 30 w 259"/>
                <a:gd name="T33" fmla="*/ 101 h 304"/>
                <a:gd name="T34" fmla="*/ 34 w 259"/>
                <a:gd name="T35" fmla="*/ 110 h 304"/>
                <a:gd name="T36" fmla="*/ 35 w 259"/>
                <a:gd name="T37" fmla="*/ 119 h 304"/>
                <a:gd name="T38" fmla="*/ 37 w 259"/>
                <a:gd name="T39" fmla="*/ 122 h 304"/>
                <a:gd name="T40" fmla="*/ 42 w 259"/>
                <a:gd name="T41" fmla="*/ 128 h 304"/>
                <a:gd name="T42" fmla="*/ 39 w 259"/>
                <a:gd name="T43" fmla="*/ 130 h 304"/>
                <a:gd name="T44" fmla="*/ 34 w 259"/>
                <a:gd name="T45" fmla="*/ 134 h 304"/>
                <a:gd name="T46" fmla="*/ 24 w 259"/>
                <a:gd name="T47" fmla="*/ 141 h 304"/>
                <a:gd name="T48" fmla="*/ 21 w 259"/>
                <a:gd name="T49" fmla="*/ 154 h 304"/>
                <a:gd name="T50" fmla="*/ 17 w 259"/>
                <a:gd name="T51" fmla="*/ 162 h 304"/>
                <a:gd name="T52" fmla="*/ 13 w 259"/>
                <a:gd name="T53" fmla="*/ 166 h 304"/>
                <a:gd name="T54" fmla="*/ 11 w 259"/>
                <a:gd name="T55" fmla="*/ 167 h 304"/>
                <a:gd name="T56" fmla="*/ 9 w 259"/>
                <a:gd name="T57" fmla="*/ 171 h 304"/>
                <a:gd name="T58" fmla="*/ 10 w 259"/>
                <a:gd name="T59" fmla="*/ 178 h 304"/>
                <a:gd name="T60" fmla="*/ 9 w 259"/>
                <a:gd name="T61" fmla="*/ 183 h 304"/>
                <a:gd name="T62" fmla="*/ 15 w 259"/>
                <a:gd name="T63" fmla="*/ 188 h 304"/>
                <a:gd name="T64" fmla="*/ 13 w 259"/>
                <a:gd name="T65" fmla="*/ 192 h 304"/>
                <a:gd name="T66" fmla="*/ 5 w 259"/>
                <a:gd name="T67" fmla="*/ 196 h 304"/>
                <a:gd name="T68" fmla="*/ 3 w 259"/>
                <a:gd name="T69" fmla="*/ 200 h 304"/>
                <a:gd name="T70" fmla="*/ 0 w 259"/>
                <a:gd name="T71" fmla="*/ 206 h 304"/>
                <a:gd name="T72" fmla="*/ 139 w 259"/>
                <a:gd name="T73" fmla="*/ 291 h 304"/>
                <a:gd name="T74" fmla="*/ 182 w 259"/>
                <a:gd name="T75" fmla="*/ 299 h 304"/>
                <a:gd name="T76" fmla="*/ 218 w 259"/>
                <a:gd name="T77" fmla="*/ 304 h 304"/>
                <a:gd name="T78" fmla="*/ 219 w 259"/>
                <a:gd name="T79" fmla="*/ 304 h 304"/>
                <a:gd name="T80" fmla="*/ 259 w 259"/>
                <a:gd name="T81" fmla="*/ 33 h 304"/>
                <a:gd name="T82" fmla="*/ 73 w 259"/>
                <a:gd name="T83" fmla="*/ 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04">
                  <a:moveTo>
                    <a:pt x="73" y="0"/>
                  </a:moveTo>
                  <a:cubicBezTo>
                    <a:pt x="73" y="0"/>
                    <a:pt x="69" y="19"/>
                    <a:pt x="68" y="25"/>
                  </a:cubicBezTo>
                  <a:cubicBezTo>
                    <a:pt x="66" y="29"/>
                    <a:pt x="62" y="43"/>
                    <a:pt x="62" y="43"/>
                  </a:cubicBezTo>
                  <a:cubicBezTo>
                    <a:pt x="59" y="45"/>
                    <a:pt x="59" y="45"/>
                    <a:pt x="59" y="45"/>
                  </a:cubicBezTo>
                  <a:cubicBezTo>
                    <a:pt x="56" y="43"/>
                    <a:pt x="56" y="43"/>
                    <a:pt x="56" y="43"/>
                  </a:cubicBezTo>
                  <a:cubicBezTo>
                    <a:pt x="51" y="39"/>
                    <a:pt x="51" y="39"/>
                    <a:pt x="51" y="39"/>
                  </a:cubicBezTo>
                  <a:cubicBezTo>
                    <a:pt x="47" y="41"/>
                    <a:pt x="47" y="41"/>
                    <a:pt x="47" y="41"/>
                  </a:cubicBezTo>
                  <a:cubicBezTo>
                    <a:pt x="45" y="37"/>
                    <a:pt x="45" y="37"/>
                    <a:pt x="45" y="37"/>
                  </a:cubicBezTo>
                  <a:cubicBezTo>
                    <a:pt x="38" y="39"/>
                    <a:pt x="38" y="39"/>
                    <a:pt x="38" y="39"/>
                  </a:cubicBezTo>
                  <a:cubicBezTo>
                    <a:pt x="35" y="42"/>
                    <a:pt x="35" y="42"/>
                    <a:pt x="35" y="42"/>
                  </a:cubicBezTo>
                  <a:cubicBezTo>
                    <a:pt x="35" y="53"/>
                    <a:pt x="35" y="53"/>
                    <a:pt x="35" y="53"/>
                  </a:cubicBezTo>
                  <a:cubicBezTo>
                    <a:pt x="35" y="67"/>
                    <a:pt x="35" y="67"/>
                    <a:pt x="35" y="67"/>
                  </a:cubicBezTo>
                  <a:cubicBezTo>
                    <a:pt x="35" y="80"/>
                    <a:pt x="35" y="80"/>
                    <a:pt x="35" y="80"/>
                  </a:cubicBezTo>
                  <a:cubicBezTo>
                    <a:pt x="34" y="84"/>
                    <a:pt x="34" y="84"/>
                    <a:pt x="34" y="84"/>
                  </a:cubicBezTo>
                  <a:cubicBezTo>
                    <a:pt x="31" y="89"/>
                    <a:pt x="31" y="89"/>
                    <a:pt x="31" y="89"/>
                  </a:cubicBezTo>
                  <a:cubicBezTo>
                    <a:pt x="30" y="94"/>
                    <a:pt x="30" y="94"/>
                    <a:pt x="30" y="94"/>
                  </a:cubicBezTo>
                  <a:cubicBezTo>
                    <a:pt x="30" y="101"/>
                    <a:pt x="30" y="101"/>
                    <a:pt x="30" y="101"/>
                  </a:cubicBezTo>
                  <a:cubicBezTo>
                    <a:pt x="34" y="110"/>
                    <a:pt x="34" y="110"/>
                    <a:pt x="34" y="110"/>
                  </a:cubicBezTo>
                  <a:cubicBezTo>
                    <a:pt x="35" y="119"/>
                    <a:pt x="35" y="119"/>
                    <a:pt x="35" y="119"/>
                  </a:cubicBezTo>
                  <a:cubicBezTo>
                    <a:pt x="37" y="122"/>
                    <a:pt x="37" y="122"/>
                    <a:pt x="37" y="122"/>
                  </a:cubicBezTo>
                  <a:cubicBezTo>
                    <a:pt x="42" y="128"/>
                    <a:pt x="42" y="128"/>
                    <a:pt x="42" y="128"/>
                  </a:cubicBezTo>
                  <a:cubicBezTo>
                    <a:pt x="39" y="130"/>
                    <a:pt x="39" y="130"/>
                    <a:pt x="39" y="130"/>
                  </a:cubicBezTo>
                  <a:cubicBezTo>
                    <a:pt x="34" y="134"/>
                    <a:pt x="34" y="134"/>
                    <a:pt x="34" y="134"/>
                  </a:cubicBezTo>
                  <a:cubicBezTo>
                    <a:pt x="24" y="141"/>
                    <a:pt x="24" y="141"/>
                    <a:pt x="24" y="141"/>
                  </a:cubicBezTo>
                  <a:cubicBezTo>
                    <a:pt x="21" y="154"/>
                    <a:pt x="21" y="154"/>
                    <a:pt x="21" y="154"/>
                  </a:cubicBezTo>
                  <a:cubicBezTo>
                    <a:pt x="17" y="162"/>
                    <a:pt x="17" y="162"/>
                    <a:pt x="17" y="162"/>
                  </a:cubicBezTo>
                  <a:cubicBezTo>
                    <a:pt x="13" y="166"/>
                    <a:pt x="13" y="166"/>
                    <a:pt x="13" y="166"/>
                  </a:cubicBezTo>
                  <a:cubicBezTo>
                    <a:pt x="11" y="167"/>
                    <a:pt x="11" y="167"/>
                    <a:pt x="11" y="167"/>
                  </a:cubicBezTo>
                  <a:cubicBezTo>
                    <a:pt x="9" y="171"/>
                    <a:pt x="9" y="171"/>
                    <a:pt x="9" y="171"/>
                  </a:cubicBezTo>
                  <a:cubicBezTo>
                    <a:pt x="10" y="178"/>
                    <a:pt x="10" y="178"/>
                    <a:pt x="10" y="178"/>
                  </a:cubicBezTo>
                  <a:cubicBezTo>
                    <a:pt x="9" y="183"/>
                    <a:pt x="9" y="183"/>
                    <a:pt x="9" y="183"/>
                  </a:cubicBezTo>
                  <a:cubicBezTo>
                    <a:pt x="15" y="188"/>
                    <a:pt x="15" y="188"/>
                    <a:pt x="15" y="188"/>
                  </a:cubicBezTo>
                  <a:cubicBezTo>
                    <a:pt x="13" y="192"/>
                    <a:pt x="13" y="192"/>
                    <a:pt x="13" y="192"/>
                  </a:cubicBezTo>
                  <a:cubicBezTo>
                    <a:pt x="5" y="196"/>
                    <a:pt x="5" y="196"/>
                    <a:pt x="5" y="196"/>
                  </a:cubicBezTo>
                  <a:cubicBezTo>
                    <a:pt x="3" y="200"/>
                    <a:pt x="3" y="200"/>
                    <a:pt x="3" y="200"/>
                  </a:cubicBezTo>
                  <a:cubicBezTo>
                    <a:pt x="0" y="206"/>
                    <a:pt x="0" y="206"/>
                    <a:pt x="0" y="206"/>
                  </a:cubicBezTo>
                  <a:cubicBezTo>
                    <a:pt x="139" y="291"/>
                    <a:pt x="139" y="291"/>
                    <a:pt x="139" y="291"/>
                  </a:cubicBezTo>
                  <a:cubicBezTo>
                    <a:pt x="182" y="299"/>
                    <a:pt x="182" y="299"/>
                    <a:pt x="182" y="299"/>
                  </a:cubicBezTo>
                  <a:cubicBezTo>
                    <a:pt x="218" y="304"/>
                    <a:pt x="218" y="304"/>
                    <a:pt x="218" y="304"/>
                  </a:cubicBezTo>
                  <a:cubicBezTo>
                    <a:pt x="219" y="304"/>
                    <a:pt x="219" y="304"/>
                    <a:pt x="219" y="304"/>
                  </a:cubicBezTo>
                  <a:cubicBezTo>
                    <a:pt x="259" y="33"/>
                    <a:pt x="259" y="33"/>
                    <a:pt x="259" y="33"/>
                  </a:cubicBezTo>
                  <a:lnTo>
                    <a:pt x="73" y="0"/>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35" name="Freeform 9"/>
            <p:cNvSpPr>
              <a:spLocks/>
            </p:cNvSpPr>
            <p:nvPr/>
          </p:nvSpPr>
          <p:spPr bwMode="auto">
            <a:xfrm>
              <a:off x="5239212" y="2105790"/>
              <a:ext cx="433415" cy="750467"/>
            </a:xfrm>
            <a:custGeom>
              <a:avLst/>
              <a:gdLst>
                <a:gd name="T0" fmla="*/ 229 w 257"/>
                <a:gd name="T1" fmla="*/ 433 h 445"/>
                <a:gd name="T2" fmla="*/ 231 w 257"/>
                <a:gd name="T3" fmla="*/ 420 h 445"/>
                <a:gd name="T4" fmla="*/ 239 w 257"/>
                <a:gd name="T5" fmla="*/ 409 h 445"/>
                <a:gd name="T6" fmla="*/ 255 w 257"/>
                <a:gd name="T7" fmla="*/ 388 h 445"/>
                <a:gd name="T8" fmla="*/ 251 w 257"/>
                <a:gd name="T9" fmla="*/ 379 h 445"/>
                <a:gd name="T10" fmla="*/ 247 w 257"/>
                <a:gd name="T11" fmla="*/ 358 h 445"/>
                <a:gd name="T12" fmla="*/ 118 w 257"/>
                <a:gd name="T13" fmla="*/ 158 h 445"/>
                <a:gd name="T14" fmla="*/ 113 w 257"/>
                <a:gd name="T15" fmla="*/ 153 h 445"/>
                <a:gd name="T16" fmla="*/ 117 w 257"/>
                <a:gd name="T17" fmla="*/ 146 h 445"/>
                <a:gd name="T18" fmla="*/ 26 w 257"/>
                <a:gd name="T19" fmla="*/ 0 h 445"/>
                <a:gd name="T20" fmla="*/ 23 w 257"/>
                <a:gd name="T21" fmla="*/ 9 h 445"/>
                <a:gd name="T22" fmla="*/ 22 w 257"/>
                <a:gd name="T23" fmla="*/ 25 h 445"/>
                <a:gd name="T24" fmla="*/ 17 w 257"/>
                <a:gd name="T25" fmla="*/ 34 h 445"/>
                <a:gd name="T26" fmla="*/ 7 w 257"/>
                <a:gd name="T27" fmla="*/ 50 h 445"/>
                <a:gd name="T28" fmla="*/ 0 w 257"/>
                <a:gd name="T29" fmla="*/ 62 h 445"/>
                <a:gd name="T30" fmla="*/ 3 w 257"/>
                <a:gd name="T31" fmla="*/ 75 h 445"/>
                <a:gd name="T32" fmla="*/ 9 w 257"/>
                <a:gd name="T33" fmla="*/ 90 h 445"/>
                <a:gd name="T34" fmla="*/ 5 w 257"/>
                <a:gd name="T35" fmla="*/ 110 h 445"/>
                <a:gd name="T36" fmla="*/ 2 w 257"/>
                <a:gd name="T37" fmla="*/ 122 h 445"/>
                <a:gd name="T38" fmla="*/ 11 w 257"/>
                <a:gd name="T39" fmla="*/ 145 h 445"/>
                <a:gd name="T40" fmla="*/ 17 w 257"/>
                <a:gd name="T41" fmla="*/ 161 h 445"/>
                <a:gd name="T42" fmla="*/ 14 w 257"/>
                <a:gd name="T43" fmla="*/ 169 h 445"/>
                <a:gd name="T44" fmla="*/ 23 w 257"/>
                <a:gd name="T45" fmla="*/ 176 h 445"/>
                <a:gd name="T46" fmla="*/ 29 w 257"/>
                <a:gd name="T47" fmla="*/ 175 h 445"/>
                <a:gd name="T48" fmla="*/ 37 w 257"/>
                <a:gd name="T49" fmla="*/ 172 h 445"/>
                <a:gd name="T50" fmla="*/ 51 w 257"/>
                <a:gd name="T51" fmla="*/ 177 h 445"/>
                <a:gd name="T52" fmla="*/ 49 w 257"/>
                <a:gd name="T53" fmla="*/ 179 h 445"/>
                <a:gd name="T54" fmla="*/ 40 w 257"/>
                <a:gd name="T55" fmla="*/ 176 h 445"/>
                <a:gd name="T56" fmla="*/ 33 w 257"/>
                <a:gd name="T57" fmla="*/ 175 h 445"/>
                <a:gd name="T58" fmla="*/ 35 w 257"/>
                <a:gd name="T59" fmla="*/ 187 h 445"/>
                <a:gd name="T60" fmla="*/ 30 w 257"/>
                <a:gd name="T61" fmla="*/ 192 h 445"/>
                <a:gd name="T62" fmla="*/ 29 w 257"/>
                <a:gd name="T63" fmla="*/ 185 h 445"/>
                <a:gd name="T64" fmla="*/ 24 w 257"/>
                <a:gd name="T65" fmla="*/ 187 h 445"/>
                <a:gd name="T66" fmla="*/ 23 w 257"/>
                <a:gd name="T67" fmla="*/ 204 h 445"/>
                <a:gd name="T68" fmla="*/ 30 w 257"/>
                <a:gd name="T69" fmla="*/ 217 h 445"/>
                <a:gd name="T70" fmla="*/ 35 w 257"/>
                <a:gd name="T71" fmla="*/ 229 h 445"/>
                <a:gd name="T72" fmla="*/ 28 w 257"/>
                <a:gd name="T73" fmla="*/ 234 h 445"/>
                <a:gd name="T74" fmla="*/ 34 w 257"/>
                <a:gd name="T75" fmla="*/ 255 h 445"/>
                <a:gd name="T76" fmla="*/ 42 w 257"/>
                <a:gd name="T77" fmla="*/ 275 h 445"/>
                <a:gd name="T78" fmla="*/ 50 w 257"/>
                <a:gd name="T79" fmla="*/ 288 h 445"/>
                <a:gd name="T80" fmla="*/ 50 w 257"/>
                <a:gd name="T81" fmla="*/ 298 h 445"/>
                <a:gd name="T82" fmla="*/ 53 w 257"/>
                <a:gd name="T83" fmla="*/ 307 h 445"/>
                <a:gd name="T84" fmla="*/ 50 w 257"/>
                <a:gd name="T85" fmla="*/ 327 h 445"/>
                <a:gd name="T86" fmla="*/ 73 w 257"/>
                <a:gd name="T87" fmla="*/ 339 h 445"/>
                <a:gd name="T88" fmla="*/ 91 w 257"/>
                <a:gd name="T89" fmla="*/ 355 h 445"/>
                <a:gd name="T90" fmla="*/ 112 w 257"/>
                <a:gd name="T91" fmla="*/ 374 h 445"/>
                <a:gd name="T92" fmla="*/ 128 w 257"/>
                <a:gd name="T93" fmla="*/ 388 h 445"/>
                <a:gd name="T94" fmla="*/ 143 w 257"/>
                <a:gd name="T95" fmla="*/ 414 h 445"/>
                <a:gd name="T96" fmla="*/ 143 w 257"/>
                <a:gd name="T97" fmla="*/ 434 h 445"/>
                <a:gd name="T98" fmla="*/ 226 w 257"/>
                <a:gd name="T99" fmla="*/ 44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7" h="445">
                  <a:moveTo>
                    <a:pt x="233" y="441"/>
                  </a:moveTo>
                  <a:lnTo>
                    <a:pt x="234" y="438"/>
                  </a:lnTo>
                  <a:lnTo>
                    <a:pt x="229" y="433"/>
                  </a:lnTo>
                  <a:lnTo>
                    <a:pt x="230" y="429"/>
                  </a:lnTo>
                  <a:lnTo>
                    <a:pt x="229" y="423"/>
                  </a:lnTo>
                  <a:lnTo>
                    <a:pt x="231" y="420"/>
                  </a:lnTo>
                  <a:lnTo>
                    <a:pt x="233" y="419"/>
                  </a:lnTo>
                  <a:lnTo>
                    <a:pt x="236" y="416"/>
                  </a:lnTo>
                  <a:lnTo>
                    <a:pt x="239" y="409"/>
                  </a:lnTo>
                  <a:lnTo>
                    <a:pt x="242" y="398"/>
                  </a:lnTo>
                  <a:lnTo>
                    <a:pt x="250" y="392"/>
                  </a:lnTo>
                  <a:lnTo>
                    <a:pt x="255" y="388"/>
                  </a:lnTo>
                  <a:lnTo>
                    <a:pt x="257" y="387"/>
                  </a:lnTo>
                  <a:lnTo>
                    <a:pt x="253" y="382"/>
                  </a:lnTo>
                  <a:lnTo>
                    <a:pt x="251" y="379"/>
                  </a:lnTo>
                  <a:lnTo>
                    <a:pt x="250" y="372"/>
                  </a:lnTo>
                  <a:lnTo>
                    <a:pt x="247" y="364"/>
                  </a:lnTo>
                  <a:lnTo>
                    <a:pt x="247" y="358"/>
                  </a:lnTo>
                  <a:lnTo>
                    <a:pt x="248" y="354"/>
                  </a:lnTo>
                  <a:lnTo>
                    <a:pt x="248" y="353"/>
                  </a:lnTo>
                  <a:lnTo>
                    <a:pt x="118" y="158"/>
                  </a:lnTo>
                  <a:lnTo>
                    <a:pt x="115" y="156"/>
                  </a:lnTo>
                  <a:lnTo>
                    <a:pt x="114" y="155"/>
                  </a:lnTo>
                  <a:lnTo>
                    <a:pt x="113" y="153"/>
                  </a:lnTo>
                  <a:lnTo>
                    <a:pt x="112" y="150"/>
                  </a:lnTo>
                  <a:lnTo>
                    <a:pt x="113" y="147"/>
                  </a:lnTo>
                  <a:lnTo>
                    <a:pt x="117" y="146"/>
                  </a:lnTo>
                  <a:lnTo>
                    <a:pt x="119" y="145"/>
                  </a:lnTo>
                  <a:lnTo>
                    <a:pt x="148" y="35"/>
                  </a:lnTo>
                  <a:lnTo>
                    <a:pt x="26" y="0"/>
                  </a:lnTo>
                  <a:lnTo>
                    <a:pt x="25" y="4"/>
                  </a:lnTo>
                  <a:lnTo>
                    <a:pt x="23" y="5"/>
                  </a:lnTo>
                  <a:lnTo>
                    <a:pt x="23" y="9"/>
                  </a:lnTo>
                  <a:lnTo>
                    <a:pt x="23" y="12"/>
                  </a:lnTo>
                  <a:lnTo>
                    <a:pt x="23" y="21"/>
                  </a:lnTo>
                  <a:lnTo>
                    <a:pt x="22" y="25"/>
                  </a:lnTo>
                  <a:lnTo>
                    <a:pt x="19" y="30"/>
                  </a:lnTo>
                  <a:lnTo>
                    <a:pt x="17" y="33"/>
                  </a:lnTo>
                  <a:lnTo>
                    <a:pt x="17" y="34"/>
                  </a:lnTo>
                  <a:lnTo>
                    <a:pt x="17" y="40"/>
                  </a:lnTo>
                  <a:lnTo>
                    <a:pt x="13" y="45"/>
                  </a:lnTo>
                  <a:lnTo>
                    <a:pt x="7" y="50"/>
                  </a:lnTo>
                  <a:lnTo>
                    <a:pt x="2" y="55"/>
                  </a:lnTo>
                  <a:lnTo>
                    <a:pt x="1" y="57"/>
                  </a:lnTo>
                  <a:lnTo>
                    <a:pt x="0" y="62"/>
                  </a:lnTo>
                  <a:lnTo>
                    <a:pt x="0" y="66"/>
                  </a:lnTo>
                  <a:lnTo>
                    <a:pt x="1" y="71"/>
                  </a:lnTo>
                  <a:lnTo>
                    <a:pt x="3" y="75"/>
                  </a:lnTo>
                  <a:lnTo>
                    <a:pt x="7" y="81"/>
                  </a:lnTo>
                  <a:lnTo>
                    <a:pt x="8" y="85"/>
                  </a:lnTo>
                  <a:lnTo>
                    <a:pt x="9" y="90"/>
                  </a:lnTo>
                  <a:lnTo>
                    <a:pt x="9" y="98"/>
                  </a:lnTo>
                  <a:lnTo>
                    <a:pt x="6" y="104"/>
                  </a:lnTo>
                  <a:lnTo>
                    <a:pt x="5" y="110"/>
                  </a:lnTo>
                  <a:lnTo>
                    <a:pt x="5" y="117"/>
                  </a:lnTo>
                  <a:lnTo>
                    <a:pt x="4" y="120"/>
                  </a:lnTo>
                  <a:lnTo>
                    <a:pt x="2" y="122"/>
                  </a:lnTo>
                  <a:lnTo>
                    <a:pt x="3" y="126"/>
                  </a:lnTo>
                  <a:lnTo>
                    <a:pt x="7" y="133"/>
                  </a:lnTo>
                  <a:lnTo>
                    <a:pt x="11" y="145"/>
                  </a:lnTo>
                  <a:lnTo>
                    <a:pt x="15" y="153"/>
                  </a:lnTo>
                  <a:lnTo>
                    <a:pt x="17" y="156"/>
                  </a:lnTo>
                  <a:lnTo>
                    <a:pt x="17" y="161"/>
                  </a:lnTo>
                  <a:lnTo>
                    <a:pt x="16" y="164"/>
                  </a:lnTo>
                  <a:lnTo>
                    <a:pt x="14" y="166"/>
                  </a:lnTo>
                  <a:lnTo>
                    <a:pt x="14" y="169"/>
                  </a:lnTo>
                  <a:lnTo>
                    <a:pt x="18" y="169"/>
                  </a:lnTo>
                  <a:lnTo>
                    <a:pt x="20" y="172"/>
                  </a:lnTo>
                  <a:lnTo>
                    <a:pt x="23" y="176"/>
                  </a:lnTo>
                  <a:lnTo>
                    <a:pt x="24" y="178"/>
                  </a:lnTo>
                  <a:lnTo>
                    <a:pt x="27" y="179"/>
                  </a:lnTo>
                  <a:lnTo>
                    <a:pt x="29" y="175"/>
                  </a:lnTo>
                  <a:lnTo>
                    <a:pt x="29" y="170"/>
                  </a:lnTo>
                  <a:lnTo>
                    <a:pt x="34" y="169"/>
                  </a:lnTo>
                  <a:lnTo>
                    <a:pt x="37" y="172"/>
                  </a:lnTo>
                  <a:lnTo>
                    <a:pt x="44" y="172"/>
                  </a:lnTo>
                  <a:lnTo>
                    <a:pt x="48" y="176"/>
                  </a:lnTo>
                  <a:lnTo>
                    <a:pt x="51" y="177"/>
                  </a:lnTo>
                  <a:lnTo>
                    <a:pt x="53" y="178"/>
                  </a:lnTo>
                  <a:lnTo>
                    <a:pt x="51" y="180"/>
                  </a:lnTo>
                  <a:lnTo>
                    <a:pt x="49" y="179"/>
                  </a:lnTo>
                  <a:lnTo>
                    <a:pt x="45" y="177"/>
                  </a:lnTo>
                  <a:lnTo>
                    <a:pt x="44" y="177"/>
                  </a:lnTo>
                  <a:lnTo>
                    <a:pt x="40" y="176"/>
                  </a:lnTo>
                  <a:lnTo>
                    <a:pt x="38" y="175"/>
                  </a:lnTo>
                  <a:lnTo>
                    <a:pt x="35" y="174"/>
                  </a:lnTo>
                  <a:lnTo>
                    <a:pt x="33" y="175"/>
                  </a:lnTo>
                  <a:lnTo>
                    <a:pt x="33" y="177"/>
                  </a:lnTo>
                  <a:lnTo>
                    <a:pt x="33" y="184"/>
                  </a:lnTo>
                  <a:lnTo>
                    <a:pt x="35" y="187"/>
                  </a:lnTo>
                  <a:lnTo>
                    <a:pt x="34" y="194"/>
                  </a:lnTo>
                  <a:lnTo>
                    <a:pt x="33" y="194"/>
                  </a:lnTo>
                  <a:lnTo>
                    <a:pt x="30" y="192"/>
                  </a:lnTo>
                  <a:lnTo>
                    <a:pt x="29" y="190"/>
                  </a:lnTo>
                  <a:lnTo>
                    <a:pt x="29" y="186"/>
                  </a:lnTo>
                  <a:lnTo>
                    <a:pt x="29" y="185"/>
                  </a:lnTo>
                  <a:lnTo>
                    <a:pt x="28" y="184"/>
                  </a:lnTo>
                  <a:lnTo>
                    <a:pt x="25" y="183"/>
                  </a:lnTo>
                  <a:lnTo>
                    <a:pt x="24" y="187"/>
                  </a:lnTo>
                  <a:lnTo>
                    <a:pt x="23" y="189"/>
                  </a:lnTo>
                  <a:lnTo>
                    <a:pt x="23" y="195"/>
                  </a:lnTo>
                  <a:lnTo>
                    <a:pt x="23" y="204"/>
                  </a:lnTo>
                  <a:lnTo>
                    <a:pt x="23" y="209"/>
                  </a:lnTo>
                  <a:lnTo>
                    <a:pt x="26" y="214"/>
                  </a:lnTo>
                  <a:lnTo>
                    <a:pt x="30" y="217"/>
                  </a:lnTo>
                  <a:lnTo>
                    <a:pt x="34" y="220"/>
                  </a:lnTo>
                  <a:lnTo>
                    <a:pt x="35" y="225"/>
                  </a:lnTo>
                  <a:lnTo>
                    <a:pt x="35" y="229"/>
                  </a:lnTo>
                  <a:lnTo>
                    <a:pt x="34" y="233"/>
                  </a:lnTo>
                  <a:lnTo>
                    <a:pt x="31" y="234"/>
                  </a:lnTo>
                  <a:lnTo>
                    <a:pt x="28" y="234"/>
                  </a:lnTo>
                  <a:lnTo>
                    <a:pt x="28" y="244"/>
                  </a:lnTo>
                  <a:lnTo>
                    <a:pt x="29" y="247"/>
                  </a:lnTo>
                  <a:lnTo>
                    <a:pt x="34" y="255"/>
                  </a:lnTo>
                  <a:lnTo>
                    <a:pt x="35" y="261"/>
                  </a:lnTo>
                  <a:lnTo>
                    <a:pt x="40" y="268"/>
                  </a:lnTo>
                  <a:lnTo>
                    <a:pt x="42" y="275"/>
                  </a:lnTo>
                  <a:lnTo>
                    <a:pt x="45" y="280"/>
                  </a:lnTo>
                  <a:lnTo>
                    <a:pt x="48" y="287"/>
                  </a:lnTo>
                  <a:lnTo>
                    <a:pt x="50" y="288"/>
                  </a:lnTo>
                  <a:lnTo>
                    <a:pt x="50" y="293"/>
                  </a:lnTo>
                  <a:lnTo>
                    <a:pt x="50" y="296"/>
                  </a:lnTo>
                  <a:lnTo>
                    <a:pt x="50" y="298"/>
                  </a:lnTo>
                  <a:lnTo>
                    <a:pt x="52" y="300"/>
                  </a:lnTo>
                  <a:lnTo>
                    <a:pt x="53" y="303"/>
                  </a:lnTo>
                  <a:lnTo>
                    <a:pt x="53" y="307"/>
                  </a:lnTo>
                  <a:lnTo>
                    <a:pt x="52" y="316"/>
                  </a:lnTo>
                  <a:lnTo>
                    <a:pt x="51" y="322"/>
                  </a:lnTo>
                  <a:lnTo>
                    <a:pt x="50" y="327"/>
                  </a:lnTo>
                  <a:lnTo>
                    <a:pt x="59" y="332"/>
                  </a:lnTo>
                  <a:lnTo>
                    <a:pt x="67" y="335"/>
                  </a:lnTo>
                  <a:lnTo>
                    <a:pt x="73" y="339"/>
                  </a:lnTo>
                  <a:lnTo>
                    <a:pt x="82" y="342"/>
                  </a:lnTo>
                  <a:lnTo>
                    <a:pt x="85" y="345"/>
                  </a:lnTo>
                  <a:lnTo>
                    <a:pt x="91" y="355"/>
                  </a:lnTo>
                  <a:lnTo>
                    <a:pt x="99" y="362"/>
                  </a:lnTo>
                  <a:lnTo>
                    <a:pt x="111" y="365"/>
                  </a:lnTo>
                  <a:lnTo>
                    <a:pt x="112" y="374"/>
                  </a:lnTo>
                  <a:lnTo>
                    <a:pt x="114" y="378"/>
                  </a:lnTo>
                  <a:lnTo>
                    <a:pt x="121" y="380"/>
                  </a:lnTo>
                  <a:lnTo>
                    <a:pt x="128" y="388"/>
                  </a:lnTo>
                  <a:lnTo>
                    <a:pt x="136" y="400"/>
                  </a:lnTo>
                  <a:lnTo>
                    <a:pt x="140" y="405"/>
                  </a:lnTo>
                  <a:lnTo>
                    <a:pt x="143" y="414"/>
                  </a:lnTo>
                  <a:lnTo>
                    <a:pt x="140" y="422"/>
                  </a:lnTo>
                  <a:lnTo>
                    <a:pt x="140" y="427"/>
                  </a:lnTo>
                  <a:lnTo>
                    <a:pt x="143" y="434"/>
                  </a:lnTo>
                  <a:lnTo>
                    <a:pt x="147" y="435"/>
                  </a:lnTo>
                  <a:lnTo>
                    <a:pt x="225" y="445"/>
                  </a:lnTo>
                  <a:lnTo>
                    <a:pt x="226" y="444"/>
                  </a:lnTo>
                  <a:lnTo>
                    <a:pt x="233" y="441"/>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36" name="Freeform 10"/>
            <p:cNvSpPr>
              <a:spLocks/>
            </p:cNvSpPr>
            <p:nvPr/>
          </p:nvSpPr>
          <p:spPr bwMode="auto">
            <a:xfrm>
              <a:off x="6303358" y="2660630"/>
              <a:ext cx="473890" cy="254654"/>
            </a:xfrm>
            <a:custGeom>
              <a:avLst/>
              <a:gdLst>
                <a:gd name="T0" fmla="*/ 0 w 332"/>
                <a:gd name="T1" fmla="*/ 25 h 178"/>
                <a:gd name="T2" fmla="*/ 0 w 332"/>
                <a:gd name="T3" fmla="*/ 28 h 178"/>
                <a:gd name="T4" fmla="*/ 0 w 332"/>
                <a:gd name="T5" fmla="*/ 25 h 178"/>
                <a:gd name="T6" fmla="*/ 118 w 332"/>
                <a:gd name="T7" fmla="*/ 32 h 178"/>
                <a:gd name="T8" fmla="*/ 113 w 332"/>
                <a:gd name="T9" fmla="*/ 123 h 178"/>
                <a:gd name="T10" fmla="*/ 121 w 332"/>
                <a:gd name="T11" fmla="*/ 131 h 178"/>
                <a:gd name="T12" fmla="*/ 124 w 332"/>
                <a:gd name="T13" fmla="*/ 134 h 178"/>
                <a:gd name="T14" fmla="*/ 127 w 332"/>
                <a:gd name="T15" fmla="*/ 134 h 178"/>
                <a:gd name="T16" fmla="*/ 131 w 332"/>
                <a:gd name="T17" fmla="*/ 133 h 178"/>
                <a:gd name="T18" fmla="*/ 134 w 332"/>
                <a:gd name="T19" fmla="*/ 134 h 178"/>
                <a:gd name="T20" fmla="*/ 137 w 332"/>
                <a:gd name="T21" fmla="*/ 133 h 178"/>
                <a:gd name="T22" fmla="*/ 141 w 332"/>
                <a:gd name="T23" fmla="*/ 135 h 178"/>
                <a:gd name="T24" fmla="*/ 144 w 332"/>
                <a:gd name="T25" fmla="*/ 144 h 178"/>
                <a:gd name="T26" fmla="*/ 153 w 332"/>
                <a:gd name="T27" fmla="*/ 144 h 178"/>
                <a:gd name="T28" fmla="*/ 160 w 332"/>
                <a:gd name="T29" fmla="*/ 148 h 178"/>
                <a:gd name="T30" fmla="*/ 166 w 332"/>
                <a:gd name="T31" fmla="*/ 147 h 178"/>
                <a:gd name="T32" fmla="*/ 167 w 332"/>
                <a:gd name="T33" fmla="*/ 147 h 178"/>
                <a:gd name="T34" fmla="*/ 171 w 332"/>
                <a:gd name="T35" fmla="*/ 151 h 178"/>
                <a:gd name="T36" fmla="*/ 175 w 332"/>
                <a:gd name="T37" fmla="*/ 148 h 178"/>
                <a:gd name="T38" fmla="*/ 184 w 332"/>
                <a:gd name="T39" fmla="*/ 149 h 178"/>
                <a:gd name="T40" fmla="*/ 188 w 332"/>
                <a:gd name="T41" fmla="*/ 156 h 178"/>
                <a:gd name="T42" fmla="*/ 191 w 332"/>
                <a:gd name="T43" fmla="*/ 156 h 178"/>
                <a:gd name="T44" fmla="*/ 192 w 332"/>
                <a:gd name="T45" fmla="*/ 162 h 178"/>
                <a:gd name="T46" fmla="*/ 196 w 332"/>
                <a:gd name="T47" fmla="*/ 163 h 178"/>
                <a:gd name="T48" fmla="*/ 200 w 332"/>
                <a:gd name="T49" fmla="*/ 160 h 178"/>
                <a:gd name="T50" fmla="*/ 202 w 332"/>
                <a:gd name="T51" fmla="*/ 157 h 178"/>
                <a:gd name="T52" fmla="*/ 204 w 332"/>
                <a:gd name="T53" fmla="*/ 157 h 178"/>
                <a:gd name="T54" fmla="*/ 211 w 332"/>
                <a:gd name="T55" fmla="*/ 162 h 178"/>
                <a:gd name="T56" fmla="*/ 213 w 332"/>
                <a:gd name="T57" fmla="*/ 166 h 178"/>
                <a:gd name="T58" fmla="*/ 220 w 332"/>
                <a:gd name="T59" fmla="*/ 162 h 178"/>
                <a:gd name="T60" fmla="*/ 222 w 332"/>
                <a:gd name="T61" fmla="*/ 164 h 178"/>
                <a:gd name="T62" fmla="*/ 223 w 332"/>
                <a:gd name="T63" fmla="*/ 170 h 178"/>
                <a:gd name="T64" fmla="*/ 225 w 332"/>
                <a:gd name="T65" fmla="*/ 169 h 178"/>
                <a:gd name="T66" fmla="*/ 228 w 332"/>
                <a:gd name="T67" fmla="*/ 164 h 178"/>
                <a:gd name="T68" fmla="*/ 233 w 332"/>
                <a:gd name="T69" fmla="*/ 163 h 178"/>
                <a:gd name="T70" fmla="*/ 239 w 332"/>
                <a:gd name="T71" fmla="*/ 166 h 178"/>
                <a:gd name="T72" fmla="*/ 248 w 332"/>
                <a:gd name="T73" fmla="*/ 165 h 178"/>
                <a:gd name="T74" fmla="*/ 252 w 332"/>
                <a:gd name="T75" fmla="*/ 169 h 178"/>
                <a:gd name="T76" fmla="*/ 254 w 332"/>
                <a:gd name="T77" fmla="*/ 172 h 178"/>
                <a:gd name="T78" fmla="*/ 259 w 332"/>
                <a:gd name="T79" fmla="*/ 171 h 178"/>
                <a:gd name="T80" fmla="*/ 264 w 332"/>
                <a:gd name="T81" fmla="*/ 167 h 178"/>
                <a:gd name="T82" fmla="*/ 267 w 332"/>
                <a:gd name="T83" fmla="*/ 164 h 178"/>
                <a:gd name="T84" fmla="*/ 271 w 332"/>
                <a:gd name="T85" fmla="*/ 164 h 178"/>
                <a:gd name="T86" fmla="*/ 275 w 332"/>
                <a:gd name="T87" fmla="*/ 166 h 178"/>
                <a:gd name="T88" fmla="*/ 278 w 332"/>
                <a:gd name="T89" fmla="*/ 165 h 178"/>
                <a:gd name="T90" fmla="*/ 282 w 332"/>
                <a:gd name="T91" fmla="*/ 162 h 178"/>
                <a:gd name="T92" fmla="*/ 288 w 332"/>
                <a:gd name="T93" fmla="*/ 163 h 178"/>
                <a:gd name="T94" fmla="*/ 291 w 332"/>
                <a:gd name="T95" fmla="*/ 164 h 178"/>
                <a:gd name="T96" fmla="*/ 300 w 332"/>
                <a:gd name="T97" fmla="*/ 161 h 178"/>
                <a:gd name="T98" fmla="*/ 306 w 332"/>
                <a:gd name="T99" fmla="*/ 163 h 178"/>
                <a:gd name="T100" fmla="*/ 311 w 332"/>
                <a:gd name="T101" fmla="*/ 168 h 178"/>
                <a:gd name="T102" fmla="*/ 318 w 332"/>
                <a:gd name="T103" fmla="*/ 173 h 178"/>
                <a:gd name="T104" fmla="*/ 324 w 332"/>
                <a:gd name="T105" fmla="*/ 173 h 178"/>
                <a:gd name="T106" fmla="*/ 328 w 332"/>
                <a:gd name="T107" fmla="*/ 176 h 178"/>
                <a:gd name="T108" fmla="*/ 331 w 332"/>
                <a:gd name="T109" fmla="*/ 178 h 178"/>
                <a:gd name="T110" fmla="*/ 332 w 332"/>
                <a:gd name="T111" fmla="*/ 88 h 178"/>
                <a:gd name="T112" fmla="*/ 324 w 332"/>
                <a:gd name="T113" fmla="*/ 37 h 178"/>
                <a:gd name="T114" fmla="*/ 324 w 332"/>
                <a:gd name="T115" fmla="*/ 12 h 178"/>
                <a:gd name="T116" fmla="*/ 175 w 332"/>
                <a:gd name="T117" fmla="*/ 9 h 178"/>
                <a:gd name="T118" fmla="*/ 4 w 332"/>
                <a:gd name="T119" fmla="*/ 0 h 178"/>
                <a:gd name="T120" fmla="*/ 3 w 332"/>
                <a:gd name="T121" fmla="*/ 25 h 178"/>
                <a:gd name="T122" fmla="*/ 0 w 332"/>
                <a:gd name="T123" fmla="*/ 2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2" h="178">
                  <a:moveTo>
                    <a:pt x="0" y="25"/>
                  </a:moveTo>
                  <a:cubicBezTo>
                    <a:pt x="0" y="28"/>
                    <a:pt x="0" y="28"/>
                    <a:pt x="0" y="28"/>
                  </a:cubicBezTo>
                  <a:cubicBezTo>
                    <a:pt x="0" y="25"/>
                    <a:pt x="0" y="25"/>
                    <a:pt x="0" y="25"/>
                  </a:cubicBezTo>
                  <a:cubicBezTo>
                    <a:pt x="118" y="32"/>
                    <a:pt x="118" y="32"/>
                    <a:pt x="118" y="32"/>
                  </a:cubicBezTo>
                  <a:cubicBezTo>
                    <a:pt x="113" y="123"/>
                    <a:pt x="113" y="123"/>
                    <a:pt x="113" y="123"/>
                  </a:cubicBezTo>
                  <a:cubicBezTo>
                    <a:pt x="121" y="131"/>
                    <a:pt x="121" y="131"/>
                    <a:pt x="121" y="131"/>
                  </a:cubicBezTo>
                  <a:cubicBezTo>
                    <a:pt x="124" y="134"/>
                    <a:pt x="124" y="134"/>
                    <a:pt x="124" y="134"/>
                  </a:cubicBezTo>
                  <a:cubicBezTo>
                    <a:pt x="127" y="134"/>
                    <a:pt x="127" y="134"/>
                    <a:pt x="127" y="134"/>
                  </a:cubicBezTo>
                  <a:cubicBezTo>
                    <a:pt x="131" y="133"/>
                    <a:pt x="131" y="133"/>
                    <a:pt x="131" y="133"/>
                  </a:cubicBezTo>
                  <a:cubicBezTo>
                    <a:pt x="134" y="134"/>
                    <a:pt x="134" y="134"/>
                    <a:pt x="134" y="134"/>
                  </a:cubicBezTo>
                  <a:cubicBezTo>
                    <a:pt x="137" y="133"/>
                    <a:pt x="137" y="133"/>
                    <a:pt x="137" y="133"/>
                  </a:cubicBezTo>
                  <a:cubicBezTo>
                    <a:pt x="141" y="135"/>
                    <a:pt x="141" y="135"/>
                    <a:pt x="141" y="135"/>
                  </a:cubicBezTo>
                  <a:cubicBezTo>
                    <a:pt x="144" y="144"/>
                    <a:pt x="144" y="144"/>
                    <a:pt x="144" y="144"/>
                  </a:cubicBezTo>
                  <a:cubicBezTo>
                    <a:pt x="153" y="144"/>
                    <a:pt x="153" y="144"/>
                    <a:pt x="153" y="144"/>
                  </a:cubicBezTo>
                  <a:cubicBezTo>
                    <a:pt x="160" y="148"/>
                    <a:pt x="160" y="148"/>
                    <a:pt x="160" y="148"/>
                  </a:cubicBezTo>
                  <a:cubicBezTo>
                    <a:pt x="166" y="147"/>
                    <a:pt x="166" y="147"/>
                    <a:pt x="166" y="147"/>
                  </a:cubicBezTo>
                  <a:cubicBezTo>
                    <a:pt x="167" y="147"/>
                    <a:pt x="167" y="147"/>
                    <a:pt x="167" y="147"/>
                  </a:cubicBezTo>
                  <a:cubicBezTo>
                    <a:pt x="171" y="151"/>
                    <a:pt x="171" y="151"/>
                    <a:pt x="171" y="151"/>
                  </a:cubicBezTo>
                  <a:cubicBezTo>
                    <a:pt x="175" y="148"/>
                    <a:pt x="175" y="148"/>
                    <a:pt x="175" y="148"/>
                  </a:cubicBezTo>
                  <a:cubicBezTo>
                    <a:pt x="184" y="149"/>
                    <a:pt x="184" y="149"/>
                    <a:pt x="184" y="149"/>
                  </a:cubicBezTo>
                  <a:cubicBezTo>
                    <a:pt x="188" y="156"/>
                    <a:pt x="188" y="156"/>
                    <a:pt x="188" y="156"/>
                  </a:cubicBezTo>
                  <a:cubicBezTo>
                    <a:pt x="191" y="156"/>
                    <a:pt x="191" y="156"/>
                    <a:pt x="191" y="156"/>
                  </a:cubicBezTo>
                  <a:cubicBezTo>
                    <a:pt x="192" y="162"/>
                    <a:pt x="192" y="162"/>
                    <a:pt x="192" y="162"/>
                  </a:cubicBezTo>
                  <a:cubicBezTo>
                    <a:pt x="196" y="163"/>
                    <a:pt x="196" y="163"/>
                    <a:pt x="196" y="163"/>
                  </a:cubicBezTo>
                  <a:cubicBezTo>
                    <a:pt x="200" y="160"/>
                    <a:pt x="200" y="160"/>
                    <a:pt x="200" y="160"/>
                  </a:cubicBezTo>
                  <a:cubicBezTo>
                    <a:pt x="202" y="157"/>
                    <a:pt x="202" y="157"/>
                    <a:pt x="202" y="157"/>
                  </a:cubicBezTo>
                  <a:cubicBezTo>
                    <a:pt x="204" y="157"/>
                    <a:pt x="204" y="157"/>
                    <a:pt x="204" y="157"/>
                  </a:cubicBezTo>
                  <a:cubicBezTo>
                    <a:pt x="211" y="162"/>
                    <a:pt x="211" y="162"/>
                    <a:pt x="211" y="162"/>
                  </a:cubicBezTo>
                  <a:cubicBezTo>
                    <a:pt x="213" y="166"/>
                    <a:pt x="213" y="166"/>
                    <a:pt x="213" y="166"/>
                  </a:cubicBezTo>
                  <a:cubicBezTo>
                    <a:pt x="220" y="162"/>
                    <a:pt x="220" y="162"/>
                    <a:pt x="220" y="162"/>
                  </a:cubicBezTo>
                  <a:cubicBezTo>
                    <a:pt x="222" y="164"/>
                    <a:pt x="222" y="164"/>
                    <a:pt x="222" y="164"/>
                  </a:cubicBezTo>
                  <a:cubicBezTo>
                    <a:pt x="223" y="170"/>
                    <a:pt x="223" y="170"/>
                    <a:pt x="223" y="170"/>
                  </a:cubicBezTo>
                  <a:cubicBezTo>
                    <a:pt x="225" y="169"/>
                    <a:pt x="225" y="169"/>
                    <a:pt x="225" y="169"/>
                  </a:cubicBezTo>
                  <a:cubicBezTo>
                    <a:pt x="228" y="164"/>
                    <a:pt x="228" y="164"/>
                    <a:pt x="228" y="164"/>
                  </a:cubicBezTo>
                  <a:cubicBezTo>
                    <a:pt x="233" y="163"/>
                    <a:pt x="233" y="163"/>
                    <a:pt x="233" y="163"/>
                  </a:cubicBezTo>
                  <a:cubicBezTo>
                    <a:pt x="239" y="166"/>
                    <a:pt x="239" y="166"/>
                    <a:pt x="239" y="166"/>
                  </a:cubicBezTo>
                  <a:cubicBezTo>
                    <a:pt x="248" y="165"/>
                    <a:pt x="248" y="165"/>
                    <a:pt x="248" y="165"/>
                  </a:cubicBezTo>
                  <a:cubicBezTo>
                    <a:pt x="252" y="169"/>
                    <a:pt x="252" y="169"/>
                    <a:pt x="252" y="169"/>
                  </a:cubicBezTo>
                  <a:cubicBezTo>
                    <a:pt x="254" y="172"/>
                    <a:pt x="254" y="172"/>
                    <a:pt x="254" y="172"/>
                  </a:cubicBezTo>
                  <a:cubicBezTo>
                    <a:pt x="259" y="171"/>
                    <a:pt x="259" y="171"/>
                    <a:pt x="259" y="171"/>
                  </a:cubicBezTo>
                  <a:cubicBezTo>
                    <a:pt x="264" y="167"/>
                    <a:pt x="264" y="167"/>
                    <a:pt x="264" y="167"/>
                  </a:cubicBezTo>
                  <a:cubicBezTo>
                    <a:pt x="267" y="164"/>
                    <a:pt x="267" y="164"/>
                    <a:pt x="267" y="164"/>
                  </a:cubicBezTo>
                  <a:cubicBezTo>
                    <a:pt x="271" y="164"/>
                    <a:pt x="271" y="164"/>
                    <a:pt x="271" y="164"/>
                  </a:cubicBezTo>
                  <a:cubicBezTo>
                    <a:pt x="275" y="166"/>
                    <a:pt x="275" y="166"/>
                    <a:pt x="275" y="166"/>
                  </a:cubicBezTo>
                  <a:cubicBezTo>
                    <a:pt x="278" y="165"/>
                    <a:pt x="278" y="165"/>
                    <a:pt x="278" y="165"/>
                  </a:cubicBezTo>
                  <a:cubicBezTo>
                    <a:pt x="282" y="162"/>
                    <a:pt x="282" y="162"/>
                    <a:pt x="282" y="162"/>
                  </a:cubicBezTo>
                  <a:cubicBezTo>
                    <a:pt x="288" y="163"/>
                    <a:pt x="288" y="163"/>
                    <a:pt x="288" y="163"/>
                  </a:cubicBezTo>
                  <a:cubicBezTo>
                    <a:pt x="291" y="164"/>
                    <a:pt x="291" y="164"/>
                    <a:pt x="291" y="164"/>
                  </a:cubicBezTo>
                  <a:cubicBezTo>
                    <a:pt x="300" y="161"/>
                    <a:pt x="300" y="161"/>
                    <a:pt x="300" y="161"/>
                  </a:cubicBezTo>
                  <a:cubicBezTo>
                    <a:pt x="306" y="163"/>
                    <a:pt x="306" y="163"/>
                    <a:pt x="306" y="163"/>
                  </a:cubicBezTo>
                  <a:cubicBezTo>
                    <a:pt x="311" y="168"/>
                    <a:pt x="311" y="168"/>
                    <a:pt x="311" y="168"/>
                  </a:cubicBezTo>
                  <a:cubicBezTo>
                    <a:pt x="318" y="173"/>
                    <a:pt x="318" y="173"/>
                    <a:pt x="318" y="173"/>
                  </a:cubicBezTo>
                  <a:cubicBezTo>
                    <a:pt x="324" y="173"/>
                    <a:pt x="324" y="173"/>
                    <a:pt x="324" y="173"/>
                  </a:cubicBezTo>
                  <a:cubicBezTo>
                    <a:pt x="328" y="176"/>
                    <a:pt x="328" y="176"/>
                    <a:pt x="328" y="176"/>
                  </a:cubicBezTo>
                  <a:cubicBezTo>
                    <a:pt x="331" y="178"/>
                    <a:pt x="331" y="178"/>
                    <a:pt x="331" y="178"/>
                  </a:cubicBezTo>
                  <a:cubicBezTo>
                    <a:pt x="332" y="88"/>
                    <a:pt x="332" y="88"/>
                    <a:pt x="332" y="88"/>
                  </a:cubicBezTo>
                  <a:cubicBezTo>
                    <a:pt x="324" y="37"/>
                    <a:pt x="324" y="37"/>
                    <a:pt x="324" y="37"/>
                  </a:cubicBezTo>
                  <a:cubicBezTo>
                    <a:pt x="324" y="12"/>
                    <a:pt x="324" y="12"/>
                    <a:pt x="324" y="12"/>
                  </a:cubicBezTo>
                  <a:cubicBezTo>
                    <a:pt x="324" y="12"/>
                    <a:pt x="211" y="10"/>
                    <a:pt x="175" y="9"/>
                  </a:cubicBezTo>
                  <a:cubicBezTo>
                    <a:pt x="131" y="7"/>
                    <a:pt x="4" y="0"/>
                    <a:pt x="4" y="0"/>
                  </a:cubicBezTo>
                  <a:cubicBezTo>
                    <a:pt x="3" y="25"/>
                    <a:pt x="3" y="25"/>
                    <a:pt x="3" y="25"/>
                  </a:cubicBezTo>
                  <a:lnTo>
                    <a:pt x="0" y="25"/>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37" name="Freeform 11"/>
            <p:cNvSpPr>
              <a:spLocks/>
            </p:cNvSpPr>
            <p:nvPr/>
          </p:nvSpPr>
          <p:spPr bwMode="auto">
            <a:xfrm>
              <a:off x="6364070" y="2454884"/>
              <a:ext cx="401373" cy="222611"/>
            </a:xfrm>
            <a:custGeom>
              <a:avLst/>
              <a:gdLst>
                <a:gd name="T0" fmla="*/ 282 w 282"/>
                <a:gd name="T1" fmla="*/ 156 h 156"/>
                <a:gd name="T2" fmla="*/ 282 w 282"/>
                <a:gd name="T3" fmla="*/ 52 h 156"/>
                <a:gd name="T4" fmla="*/ 276 w 282"/>
                <a:gd name="T5" fmla="*/ 49 h 156"/>
                <a:gd name="T6" fmla="*/ 273 w 282"/>
                <a:gd name="T7" fmla="*/ 47 h 156"/>
                <a:gd name="T8" fmla="*/ 271 w 282"/>
                <a:gd name="T9" fmla="*/ 41 h 156"/>
                <a:gd name="T10" fmla="*/ 265 w 282"/>
                <a:gd name="T11" fmla="*/ 35 h 156"/>
                <a:gd name="T12" fmla="*/ 268 w 282"/>
                <a:gd name="T13" fmla="*/ 30 h 156"/>
                <a:gd name="T14" fmla="*/ 271 w 282"/>
                <a:gd name="T15" fmla="*/ 24 h 156"/>
                <a:gd name="T16" fmla="*/ 271 w 282"/>
                <a:gd name="T17" fmla="*/ 19 h 156"/>
                <a:gd name="T18" fmla="*/ 269 w 282"/>
                <a:gd name="T19" fmla="*/ 19 h 156"/>
                <a:gd name="T20" fmla="*/ 260 w 282"/>
                <a:gd name="T21" fmla="*/ 19 h 156"/>
                <a:gd name="T22" fmla="*/ 258 w 282"/>
                <a:gd name="T23" fmla="*/ 15 h 156"/>
                <a:gd name="T24" fmla="*/ 254 w 282"/>
                <a:gd name="T25" fmla="*/ 9 h 156"/>
                <a:gd name="T26" fmla="*/ 165 w 282"/>
                <a:gd name="T27" fmla="*/ 6 h 156"/>
                <a:gd name="T28" fmla="*/ 10 w 282"/>
                <a:gd name="T29" fmla="*/ 0 h 156"/>
                <a:gd name="T30" fmla="*/ 0 w 282"/>
                <a:gd name="T31" fmla="*/ 146 h 156"/>
                <a:gd name="T32" fmla="*/ 133 w 282"/>
                <a:gd name="T33" fmla="*/ 153 h 156"/>
                <a:gd name="T34" fmla="*/ 282 w 282"/>
                <a:gd name="T35"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2" h="156">
                  <a:moveTo>
                    <a:pt x="282" y="156"/>
                  </a:moveTo>
                  <a:cubicBezTo>
                    <a:pt x="282" y="52"/>
                    <a:pt x="282" y="52"/>
                    <a:pt x="282" y="52"/>
                  </a:cubicBezTo>
                  <a:cubicBezTo>
                    <a:pt x="276" y="49"/>
                    <a:pt x="276" y="49"/>
                    <a:pt x="276" y="49"/>
                  </a:cubicBezTo>
                  <a:cubicBezTo>
                    <a:pt x="273" y="47"/>
                    <a:pt x="273" y="47"/>
                    <a:pt x="273" y="47"/>
                  </a:cubicBezTo>
                  <a:cubicBezTo>
                    <a:pt x="271" y="41"/>
                    <a:pt x="271" y="41"/>
                    <a:pt x="271" y="41"/>
                  </a:cubicBezTo>
                  <a:cubicBezTo>
                    <a:pt x="265" y="35"/>
                    <a:pt x="265" y="35"/>
                    <a:pt x="265" y="35"/>
                  </a:cubicBezTo>
                  <a:cubicBezTo>
                    <a:pt x="268" y="30"/>
                    <a:pt x="268" y="30"/>
                    <a:pt x="268" y="30"/>
                  </a:cubicBezTo>
                  <a:cubicBezTo>
                    <a:pt x="271" y="24"/>
                    <a:pt x="271" y="24"/>
                    <a:pt x="271" y="24"/>
                  </a:cubicBezTo>
                  <a:cubicBezTo>
                    <a:pt x="271" y="19"/>
                    <a:pt x="271" y="19"/>
                    <a:pt x="271" y="19"/>
                  </a:cubicBezTo>
                  <a:cubicBezTo>
                    <a:pt x="269" y="19"/>
                    <a:pt x="269" y="19"/>
                    <a:pt x="269" y="19"/>
                  </a:cubicBezTo>
                  <a:cubicBezTo>
                    <a:pt x="260" y="19"/>
                    <a:pt x="260" y="19"/>
                    <a:pt x="260" y="19"/>
                  </a:cubicBezTo>
                  <a:cubicBezTo>
                    <a:pt x="258" y="15"/>
                    <a:pt x="258" y="15"/>
                    <a:pt x="258" y="15"/>
                  </a:cubicBezTo>
                  <a:cubicBezTo>
                    <a:pt x="254" y="9"/>
                    <a:pt x="254" y="9"/>
                    <a:pt x="254" y="9"/>
                  </a:cubicBezTo>
                  <a:cubicBezTo>
                    <a:pt x="254" y="9"/>
                    <a:pt x="187" y="7"/>
                    <a:pt x="165" y="6"/>
                  </a:cubicBezTo>
                  <a:cubicBezTo>
                    <a:pt x="126" y="5"/>
                    <a:pt x="10" y="0"/>
                    <a:pt x="10" y="0"/>
                  </a:cubicBezTo>
                  <a:cubicBezTo>
                    <a:pt x="0" y="146"/>
                    <a:pt x="0" y="146"/>
                    <a:pt x="0" y="146"/>
                  </a:cubicBezTo>
                  <a:cubicBezTo>
                    <a:pt x="41" y="148"/>
                    <a:pt x="104" y="151"/>
                    <a:pt x="133" y="153"/>
                  </a:cubicBezTo>
                  <a:cubicBezTo>
                    <a:pt x="169" y="154"/>
                    <a:pt x="282" y="156"/>
                    <a:pt x="282" y="156"/>
                  </a:cubicBez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38" name="Freeform 12"/>
            <p:cNvSpPr>
              <a:spLocks/>
            </p:cNvSpPr>
            <p:nvPr/>
          </p:nvSpPr>
          <p:spPr bwMode="auto">
            <a:xfrm>
              <a:off x="6279748" y="2242392"/>
              <a:ext cx="446907" cy="225984"/>
            </a:xfrm>
            <a:custGeom>
              <a:avLst/>
              <a:gdLst>
                <a:gd name="T0" fmla="*/ 313 w 313"/>
                <a:gd name="T1" fmla="*/ 158 h 158"/>
                <a:gd name="T2" fmla="*/ 313 w 313"/>
                <a:gd name="T3" fmla="*/ 158 h 158"/>
                <a:gd name="T4" fmla="*/ 313 w 313"/>
                <a:gd name="T5" fmla="*/ 158 h 158"/>
                <a:gd name="T6" fmla="*/ 311 w 313"/>
                <a:gd name="T7" fmla="*/ 154 h 158"/>
                <a:gd name="T8" fmla="*/ 310 w 313"/>
                <a:gd name="T9" fmla="*/ 148 h 158"/>
                <a:gd name="T10" fmla="*/ 304 w 313"/>
                <a:gd name="T11" fmla="*/ 146 h 158"/>
                <a:gd name="T12" fmla="*/ 304 w 313"/>
                <a:gd name="T13" fmla="*/ 145 h 158"/>
                <a:gd name="T14" fmla="*/ 302 w 313"/>
                <a:gd name="T15" fmla="*/ 142 h 158"/>
                <a:gd name="T16" fmla="*/ 304 w 313"/>
                <a:gd name="T17" fmla="*/ 140 h 158"/>
                <a:gd name="T18" fmla="*/ 303 w 313"/>
                <a:gd name="T19" fmla="*/ 135 h 158"/>
                <a:gd name="T20" fmla="*/ 300 w 313"/>
                <a:gd name="T21" fmla="*/ 133 h 158"/>
                <a:gd name="T22" fmla="*/ 299 w 313"/>
                <a:gd name="T23" fmla="*/ 130 h 158"/>
                <a:gd name="T24" fmla="*/ 297 w 313"/>
                <a:gd name="T25" fmla="*/ 123 h 158"/>
                <a:gd name="T26" fmla="*/ 297 w 313"/>
                <a:gd name="T27" fmla="*/ 113 h 158"/>
                <a:gd name="T28" fmla="*/ 296 w 313"/>
                <a:gd name="T29" fmla="*/ 111 h 158"/>
                <a:gd name="T30" fmla="*/ 294 w 313"/>
                <a:gd name="T31" fmla="*/ 108 h 158"/>
                <a:gd name="T32" fmla="*/ 295 w 313"/>
                <a:gd name="T33" fmla="*/ 104 h 158"/>
                <a:gd name="T34" fmla="*/ 295 w 313"/>
                <a:gd name="T35" fmla="*/ 94 h 158"/>
                <a:gd name="T36" fmla="*/ 293 w 313"/>
                <a:gd name="T37" fmla="*/ 87 h 158"/>
                <a:gd name="T38" fmla="*/ 291 w 313"/>
                <a:gd name="T39" fmla="*/ 85 h 158"/>
                <a:gd name="T40" fmla="*/ 289 w 313"/>
                <a:gd name="T41" fmla="*/ 85 h 158"/>
                <a:gd name="T42" fmla="*/ 288 w 313"/>
                <a:gd name="T43" fmla="*/ 83 h 158"/>
                <a:gd name="T44" fmla="*/ 287 w 313"/>
                <a:gd name="T45" fmla="*/ 78 h 158"/>
                <a:gd name="T46" fmla="*/ 286 w 313"/>
                <a:gd name="T47" fmla="*/ 74 h 158"/>
                <a:gd name="T48" fmla="*/ 289 w 313"/>
                <a:gd name="T49" fmla="*/ 73 h 158"/>
                <a:gd name="T50" fmla="*/ 289 w 313"/>
                <a:gd name="T51" fmla="*/ 72 h 158"/>
                <a:gd name="T52" fmla="*/ 288 w 313"/>
                <a:gd name="T53" fmla="*/ 71 h 158"/>
                <a:gd name="T54" fmla="*/ 287 w 313"/>
                <a:gd name="T55" fmla="*/ 68 h 158"/>
                <a:gd name="T56" fmla="*/ 285 w 313"/>
                <a:gd name="T57" fmla="*/ 65 h 158"/>
                <a:gd name="T58" fmla="*/ 283 w 313"/>
                <a:gd name="T59" fmla="*/ 60 h 158"/>
                <a:gd name="T60" fmla="*/ 281 w 313"/>
                <a:gd name="T61" fmla="*/ 54 h 158"/>
                <a:gd name="T62" fmla="*/ 278 w 313"/>
                <a:gd name="T63" fmla="*/ 49 h 158"/>
                <a:gd name="T64" fmla="*/ 275 w 313"/>
                <a:gd name="T65" fmla="*/ 40 h 158"/>
                <a:gd name="T66" fmla="*/ 272 w 313"/>
                <a:gd name="T67" fmla="*/ 36 h 158"/>
                <a:gd name="T68" fmla="*/ 271 w 313"/>
                <a:gd name="T69" fmla="*/ 35 h 158"/>
                <a:gd name="T70" fmla="*/ 267 w 313"/>
                <a:gd name="T71" fmla="*/ 32 h 158"/>
                <a:gd name="T72" fmla="*/ 260 w 313"/>
                <a:gd name="T73" fmla="*/ 27 h 158"/>
                <a:gd name="T74" fmla="*/ 255 w 313"/>
                <a:gd name="T75" fmla="*/ 25 h 158"/>
                <a:gd name="T76" fmla="*/ 250 w 313"/>
                <a:gd name="T77" fmla="*/ 23 h 158"/>
                <a:gd name="T78" fmla="*/ 246 w 313"/>
                <a:gd name="T79" fmla="*/ 19 h 158"/>
                <a:gd name="T80" fmla="*/ 239 w 313"/>
                <a:gd name="T81" fmla="*/ 18 h 158"/>
                <a:gd name="T82" fmla="*/ 230 w 313"/>
                <a:gd name="T83" fmla="*/ 19 h 158"/>
                <a:gd name="T84" fmla="*/ 227 w 313"/>
                <a:gd name="T85" fmla="*/ 19 h 158"/>
                <a:gd name="T86" fmla="*/ 224 w 313"/>
                <a:gd name="T87" fmla="*/ 20 h 158"/>
                <a:gd name="T88" fmla="*/ 222 w 313"/>
                <a:gd name="T89" fmla="*/ 22 h 158"/>
                <a:gd name="T90" fmla="*/ 219 w 313"/>
                <a:gd name="T91" fmla="*/ 21 h 158"/>
                <a:gd name="T92" fmla="*/ 216 w 313"/>
                <a:gd name="T93" fmla="*/ 19 h 158"/>
                <a:gd name="T94" fmla="*/ 210 w 313"/>
                <a:gd name="T95" fmla="*/ 16 h 158"/>
                <a:gd name="T96" fmla="*/ 202 w 313"/>
                <a:gd name="T97" fmla="*/ 12 h 158"/>
                <a:gd name="T98" fmla="*/ 10 w 313"/>
                <a:gd name="T99" fmla="*/ 0 h 158"/>
                <a:gd name="T100" fmla="*/ 0 w 313"/>
                <a:gd name="T101" fmla="*/ 95 h 158"/>
                <a:gd name="T102" fmla="*/ 73 w 313"/>
                <a:gd name="T103" fmla="*/ 102 h 158"/>
                <a:gd name="T104" fmla="*/ 69 w 313"/>
                <a:gd name="T105" fmla="*/ 149 h 158"/>
                <a:gd name="T106" fmla="*/ 69 w 313"/>
                <a:gd name="T107" fmla="*/ 149 h 158"/>
                <a:gd name="T108" fmla="*/ 224 w 313"/>
                <a:gd name="T109" fmla="*/ 155 h 158"/>
                <a:gd name="T110" fmla="*/ 313 w 313"/>
                <a:gd name="T11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3" h="158">
                  <a:moveTo>
                    <a:pt x="313" y="158"/>
                  </a:moveTo>
                  <a:cubicBezTo>
                    <a:pt x="313" y="158"/>
                    <a:pt x="313" y="158"/>
                    <a:pt x="313" y="158"/>
                  </a:cubicBezTo>
                  <a:cubicBezTo>
                    <a:pt x="313" y="158"/>
                    <a:pt x="313" y="158"/>
                    <a:pt x="313" y="158"/>
                  </a:cubicBezTo>
                  <a:cubicBezTo>
                    <a:pt x="311" y="154"/>
                    <a:pt x="311" y="154"/>
                    <a:pt x="311" y="154"/>
                  </a:cubicBezTo>
                  <a:cubicBezTo>
                    <a:pt x="310" y="148"/>
                    <a:pt x="310" y="148"/>
                    <a:pt x="310" y="148"/>
                  </a:cubicBezTo>
                  <a:cubicBezTo>
                    <a:pt x="310" y="148"/>
                    <a:pt x="305" y="147"/>
                    <a:pt x="304" y="146"/>
                  </a:cubicBezTo>
                  <a:cubicBezTo>
                    <a:pt x="303" y="145"/>
                    <a:pt x="304" y="145"/>
                    <a:pt x="304" y="145"/>
                  </a:cubicBezTo>
                  <a:cubicBezTo>
                    <a:pt x="302" y="142"/>
                    <a:pt x="302" y="142"/>
                    <a:pt x="302" y="142"/>
                  </a:cubicBezTo>
                  <a:cubicBezTo>
                    <a:pt x="304" y="140"/>
                    <a:pt x="304" y="140"/>
                    <a:pt x="304" y="140"/>
                  </a:cubicBezTo>
                  <a:cubicBezTo>
                    <a:pt x="303" y="135"/>
                    <a:pt x="303" y="135"/>
                    <a:pt x="303" y="135"/>
                  </a:cubicBezTo>
                  <a:cubicBezTo>
                    <a:pt x="300" y="133"/>
                    <a:pt x="300" y="133"/>
                    <a:pt x="300" y="133"/>
                  </a:cubicBezTo>
                  <a:cubicBezTo>
                    <a:pt x="299" y="130"/>
                    <a:pt x="299" y="130"/>
                    <a:pt x="299" y="130"/>
                  </a:cubicBezTo>
                  <a:cubicBezTo>
                    <a:pt x="297" y="123"/>
                    <a:pt x="297" y="123"/>
                    <a:pt x="297" y="123"/>
                  </a:cubicBezTo>
                  <a:cubicBezTo>
                    <a:pt x="297" y="113"/>
                    <a:pt x="297" y="113"/>
                    <a:pt x="297" y="113"/>
                  </a:cubicBezTo>
                  <a:cubicBezTo>
                    <a:pt x="296" y="111"/>
                    <a:pt x="296" y="111"/>
                    <a:pt x="296" y="111"/>
                  </a:cubicBezTo>
                  <a:cubicBezTo>
                    <a:pt x="294" y="108"/>
                    <a:pt x="294" y="108"/>
                    <a:pt x="294" y="108"/>
                  </a:cubicBezTo>
                  <a:cubicBezTo>
                    <a:pt x="295" y="104"/>
                    <a:pt x="295" y="104"/>
                    <a:pt x="295" y="104"/>
                  </a:cubicBezTo>
                  <a:cubicBezTo>
                    <a:pt x="295" y="94"/>
                    <a:pt x="295" y="94"/>
                    <a:pt x="295" y="94"/>
                  </a:cubicBezTo>
                  <a:cubicBezTo>
                    <a:pt x="293" y="87"/>
                    <a:pt x="293" y="87"/>
                    <a:pt x="293" y="87"/>
                  </a:cubicBezTo>
                  <a:cubicBezTo>
                    <a:pt x="291" y="85"/>
                    <a:pt x="291" y="85"/>
                    <a:pt x="291" y="85"/>
                  </a:cubicBezTo>
                  <a:cubicBezTo>
                    <a:pt x="289" y="85"/>
                    <a:pt x="289" y="85"/>
                    <a:pt x="289" y="85"/>
                  </a:cubicBezTo>
                  <a:cubicBezTo>
                    <a:pt x="288" y="83"/>
                    <a:pt x="288" y="83"/>
                    <a:pt x="288" y="83"/>
                  </a:cubicBezTo>
                  <a:cubicBezTo>
                    <a:pt x="287" y="78"/>
                    <a:pt x="287" y="78"/>
                    <a:pt x="287" y="78"/>
                  </a:cubicBezTo>
                  <a:cubicBezTo>
                    <a:pt x="286" y="74"/>
                    <a:pt x="286" y="74"/>
                    <a:pt x="286" y="74"/>
                  </a:cubicBezTo>
                  <a:cubicBezTo>
                    <a:pt x="289" y="73"/>
                    <a:pt x="289" y="73"/>
                    <a:pt x="289" y="73"/>
                  </a:cubicBezTo>
                  <a:cubicBezTo>
                    <a:pt x="289" y="72"/>
                    <a:pt x="289" y="72"/>
                    <a:pt x="289" y="72"/>
                  </a:cubicBezTo>
                  <a:cubicBezTo>
                    <a:pt x="288" y="71"/>
                    <a:pt x="288" y="71"/>
                    <a:pt x="288" y="71"/>
                  </a:cubicBezTo>
                  <a:cubicBezTo>
                    <a:pt x="287" y="68"/>
                    <a:pt x="287" y="68"/>
                    <a:pt x="287" y="68"/>
                  </a:cubicBezTo>
                  <a:cubicBezTo>
                    <a:pt x="285" y="65"/>
                    <a:pt x="285" y="65"/>
                    <a:pt x="285" y="65"/>
                  </a:cubicBezTo>
                  <a:cubicBezTo>
                    <a:pt x="283" y="60"/>
                    <a:pt x="283" y="60"/>
                    <a:pt x="283" y="60"/>
                  </a:cubicBezTo>
                  <a:cubicBezTo>
                    <a:pt x="281" y="54"/>
                    <a:pt x="281" y="54"/>
                    <a:pt x="281" y="54"/>
                  </a:cubicBezTo>
                  <a:cubicBezTo>
                    <a:pt x="278" y="49"/>
                    <a:pt x="278" y="49"/>
                    <a:pt x="278" y="49"/>
                  </a:cubicBezTo>
                  <a:cubicBezTo>
                    <a:pt x="275" y="40"/>
                    <a:pt x="275" y="40"/>
                    <a:pt x="275" y="40"/>
                  </a:cubicBezTo>
                  <a:cubicBezTo>
                    <a:pt x="272" y="36"/>
                    <a:pt x="272" y="36"/>
                    <a:pt x="272" y="36"/>
                  </a:cubicBezTo>
                  <a:cubicBezTo>
                    <a:pt x="271" y="35"/>
                    <a:pt x="271" y="35"/>
                    <a:pt x="271" y="35"/>
                  </a:cubicBezTo>
                  <a:cubicBezTo>
                    <a:pt x="267" y="32"/>
                    <a:pt x="267" y="32"/>
                    <a:pt x="267" y="32"/>
                  </a:cubicBezTo>
                  <a:cubicBezTo>
                    <a:pt x="260" y="27"/>
                    <a:pt x="260" y="27"/>
                    <a:pt x="260" y="27"/>
                  </a:cubicBezTo>
                  <a:cubicBezTo>
                    <a:pt x="255" y="25"/>
                    <a:pt x="255" y="25"/>
                    <a:pt x="255" y="25"/>
                  </a:cubicBezTo>
                  <a:cubicBezTo>
                    <a:pt x="250" y="23"/>
                    <a:pt x="250" y="23"/>
                    <a:pt x="250" y="23"/>
                  </a:cubicBezTo>
                  <a:cubicBezTo>
                    <a:pt x="246" y="19"/>
                    <a:pt x="246" y="19"/>
                    <a:pt x="246" y="19"/>
                  </a:cubicBezTo>
                  <a:cubicBezTo>
                    <a:pt x="239" y="18"/>
                    <a:pt x="239" y="18"/>
                    <a:pt x="239" y="18"/>
                  </a:cubicBezTo>
                  <a:cubicBezTo>
                    <a:pt x="230" y="19"/>
                    <a:pt x="230" y="19"/>
                    <a:pt x="230" y="19"/>
                  </a:cubicBezTo>
                  <a:cubicBezTo>
                    <a:pt x="227" y="19"/>
                    <a:pt x="227" y="19"/>
                    <a:pt x="227" y="19"/>
                  </a:cubicBezTo>
                  <a:cubicBezTo>
                    <a:pt x="224" y="20"/>
                    <a:pt x="224" y="20"/>
                    <a:pt x="224" y="20"/>
                  </a:cubicBezTo>
                  <a:cubicBezTo>
                    <a:pt x="222" y="22"/>
                    <a:pt x="222" y="22"/>
                    <a:pt x="222" y="22"/>
                  </a:cubicBezTo>
                  <a:cubicBezTo>
                    <a:pt x="219" y="21"/>
                    <a:pt x="219" y="21"/>
                    <a:pt x="219" y="21"/>
                  </a:cubicBezTo>
                  <a:cubicBezTo>
                    <a:pt x="216" y="19"/>
                    <a:pt x="216" y="19"/>
                    <a:pt x="216" y="19"/>
                  </a:cubicBezTo>
                  <a:cubicBezTo>
                    <a:pt x="210" y="16"/>
                    <a:pt x="210" y="16"/>
                    <a:pt x="210" y="16"/>
                  </a:cubicBezTo>
                  <a:cubicBezTo>
                    <a:pt x="202" y="12"/>
                    <a:pt x="202" y="12"/>
                    <a:pt x="202" y="12"/>
                  </a:cubicBezTo>
                  <a:cubicBezTo>
                    <a:pt x="10" y="0"/>
                    <a:pt x="10" y="0"/>
                    <a:pt x="10" y="0"/>
                  </a:cubicBezTo>
                  <a:cubicBezTo>
                    <a:pt x="0" y="95"/>
                    <a:pt x="0" y="95"/>
                    <a:pt x="0" y="95"/>
                  </a:cubicBezTo>
                  <a:cubicBezTo>
                    <a:pt x="73" y="102"/>
                    <a:pt x="73" y="102"/>
                    <a:pt x="73" y="102"/>
                  </a:cubicBezTo>
                  <a:cubicBezTo>
                    <a:pt x="69" y="149"/>
                    <a:pt x="69" y="149"/>
                    <a:pt x="69" y="149"/>
                  </a:cubicBezTo>
                  <a:cubicBezTo>
                    <a:pt x="69" y="149"/>
                    <a:pt x="69" y="149"/>
                    <a:pt x="69" y="149"/>
                  </a:cubicBezTo>
                  <a:cubicBezTo>
                    <a:pt x="75" y="149"/>
                    <a:pt x="186" y="154"/>
                    <a:pt x="224" y="155"/>
                  </a:cubicBezTo>
                  <a:cubicBezTo>
                    <a:pt x="246" y="156"/>
                    <a:pt x="313" y="158"/>
                    <a:pt x="313" y="158"/>
                  </a:cubicBez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39" name="Freeform 13"/>
            <p:cNvSpPr>
              <a:spLocks/>
            </p:cNvSpPr>
            <p:nvPr/>
          </p:nvSpPr>
          <p:spPr bwMode="auto">
            <a:xfrm>
              <a:off x="6293239" y="2040019"/>
              <a:ext cx="384509" cy="256340"/>
            </a:xfrm>
            <a:custGeom>
              <a:avLst/>
              <a:gdLst>
                <a:gd name="T0" fmla="*/ 200 w 269"/>
                <a:gd name="T1" fmla="*/ 158 h 180"/>
                <a:gd name="T2" fmla="*/ 206 w 269"/>
                <a:gd name="T3" fmla="*/ 161 h 180"/>
                <a:gd name="T4" fmla="*/ 209 w 269"/>
                <a:gd name="T5" fmla="*/ 163 h 180"/>
                <a:gd name="T6" fmla="*/ 212 w 269"/>
                <a:gd name="T7" fmla="*/ 164 h 180"/>
                <a:gd name="T8" fmla="*/ 214 w 269"/>
                <a:gd name="T9" fmla="*/ 162 h 180"/>
                <a:gd name="T10" fmla="*/ 217 w 269"/>
                <a:gd name="T11" fmla="*/ 161 h 180"/>
                <a:gd name="T12" fmla="*/ 220 w 269"/>
                <a:gd name="T13" fmla="*/ 161 h 180"/>
                <a:gd name="T14" fmla="*/ 229 w 269"/>
                <a:gd name="T15" fmla="*/ 160 h 180"/>
                <a:gd name="T16" fmla="*/ 236 w 269"/>
                <a:gd name="T17" fmla="*/ 161 h 180"/>
                <a:gd name="T18" fmla="*/ 240 w 269"/>
                <a:gd name="T19" fmla="*/ 165 h 180"/>
                <a:gd name="T20" fmla="*/ 245 w 269"/>
                <a:gd name="T21" fmla="*/ 167 h 180"/>
                <a:gd name="T22" fmla="*/ 250 w 269"/>
                <a:gd name="T23" fmla="*/ 169 h 180"/>
                <a:gd name="T24" fmla="*/ 257 w 269"/>
                <a:gd name="T25" fmla="*/ 174 h 180"/>
                <a:gd name="T26" fmla="*/ 261 w 269"/>
                <a:gd name="T27" fmla="*/ 177 h 180"/>
                <a:gd name="T28" fmla="*/ 262 w 269"/>
                <a:gd name="T29" fmla="*/ 178 h 180"/>
                <a:gd name="T30" fmla="*/ 263 w 269"/>
                <a:gd name="T31" fmla="*/ 180 h 180"/>
                <a:gd name="T32" fmla="*/ 263 w 269"/>
                <a:gd name="T33" fmla="*/ 180 h 180"/>
                <a:gd name="T34" fmla="*/ 263 w 269"/>
                <a:gd name="T35" fmla="*/ 177 h 180"/>
                <a:gd name="T36" fmla="*/ 263 w 269"/>
                <a:gd name="T37" fmla="*/ 173 h 180"/>
                <a:gd name="T38" fmla="*/ 259 w 269"/>
                <a:gd name="T39" fmla="*/ 170 h 180"/>
                <a:gd name="T40" fmla="*/ 259 w 269"/>
                <a:gd name="T41" fmla="*/ 167 h 180"/>
                <a:gd name="T42" fmla="*/ 260 w 269"/>
                <a:gd name="T43" fmla="*/ 164 h 180"/>
                <a:gd name="T44" fmla="*/ 263 w 269"/>
                <a:gd name="T45" fmla="*/ 163 h 180"/>
                <a:gd name="T46" fmla="*/ 263 w 269"/>
                <a:gd name="T47" fmla="*/ 156 h 180"/>
                <a:gd name="T48" fmla="*/ 264 w 269"/>
                <a:gd name="T49" fmla="*/ 153 h 180"/>
                <a:gd name="T50" fmla="*/ 266 w 269"/>
                <a:gd name="T51" fmla="*/ 152 h 180"/>
                <a:gd name="T52" fmla="*/ 266 w 269"/>
                <a:gd name="T53" fmla="*/ 148 h 180"/>
                <a:gd name="T54" fmla="*/ 264 w 269"/>
                <a:gd name="T55" fmla="*/ 143 h 180"/>
                <a:gd name="T56" fmla="*/ 262 w 269"/>
                <a:gd name="T57" fmla="*/ 142 h 180"/>
                <a:gd name="T58" fmla="*/ 263 w 269"/>
                <a:gd name="T59" fmla="*/ 137 h 180"/>
                <a:gd name="T60" fmla="*/ 263 w 269"/>
                <a:gd name="T61" fmla="*/ 134 h 180"/>
                <a:gd name="T62" fmla="*/ 266 w 269"/>
                <a:gd name="T63" fmla="*/ 134 h 180"/>
                <a:gd name="T64" fmla="*/ 269 w 269"/>
                <a:gd name="T65" fmla="*/ 47 h 180"/>
                <a:gd name="T66" fmla="*/ 266 w 269"/>
                <a:gd name="T67" fmla="*/ 44 h 180"/>
                <a:gd name="T68" fmla="*/ 264 w 269"/>
                <a:gd name="T69" fmla="*/ 41 h 180"/>
                <a:gd name="T70" fmla="*/ 259 w 269"/>
                <a:gd name="T71" fmla="*/ 39 h 180"/>
                <a:gd name="T72" fmla="*/ 258 w 269"/>
                <a:gd name="T73" fmla="*/ 36 h 180"/>
                <a:gd name="T74" fmla="*/ 255 w 269"/>
                <a:gd name="T75" fmla="*/ 33 h 180"/>
                <a:gd name="T76" fmla="*/ 254 w 269"/>
                <a:gd name="T77" fmla="*/ 31 h 180"/>
                <a:gd name="T78" fmla="*/ 254 w 269"/>
                <a:gd name="T79" fmla="*/ 29 h 180"/>
                <a:gd name="T80" fmla="*/ 254 w 269"/>
                <a:gd name="T81" fmla="*/ 27 h 180"/>
                <a:gd name="T82" fmla="*/ 257 w 269"/>
                <a:gd name="T83" fmla="*/ 24 h 180"/>
                <a:gd name="T84" fmla="*/ 260 w 269"/>
                <a:gd name="T85" fmla="*/ 21 h 180"/>
                <a:gd name="T86" fmla="*/ 264 w 269"/>
                <a:gd name="T87" fmla="*/ 17 h 180"/>
                <a:gd name="T88" fmla="*/ 263 w 269"/>
                <a:gd name="T89" fmla="*/ 15 h 180"/>
                <a:gd name="T90" fmla="*/ 263 w 269"/>
                <a:gd name="T91" fmla="*/ 14 h 180"/>
                <a:gd name="T92" fmla="*/ 136 w 269"/>
                <a:gd name="T93" fmla="*/ 8 h 180"/>
                <a:gd name="T94" fmla="*/ 14 w 269"/>
                <a:gd name="T95" fmla="*/ 0 h 180"/>
                <a:gd name="T96" fmla="*/ 0 w 269"/>
                <a:gd name="T97" fmla="*/ 142 h 180"/>
                <a:gd name="T98" fmla="*/ 192 w 269"/>
                <a:gd name="T99" fmla="*/ 154 h 180"/>
                <a:gd name="T100" fmla="*/ 200 w 269"/>
                <a:gd name="T101"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 h="180">
                  <a:moveTo>
                    <a:pt x="200" y="158"/>
                  </a:moveTo>
                  <a:cubicBezTo>
                    <a:pt x="206" y="161"/>
                    <a:pt x="206" y="161"/>
                    <a:pt x="206" y="161"/>
                  </a:cubicBezTo>
                  <a:cubicBezTo>
                    <a:pt x="209" y="163"/>
                    <a:pt x="209" y="163"/>
                    <a:pt x="209" y="163"/>
                  </a:cubicBezTo>
                  <a:cubicBezTo>
                    <a:pt x="212" y="164"/>
                    <a:pt x="212" y="164"/>
                    <a:pt x="212" y="164"/>
                  </a:cubicBezTo>
                  <a:cubicBezTo>
                    <a:pt x="214" y="162"/>
                    <a:pt x="214" y="162"/>
                    <a:pt x="214" y="162"/>
                  </a:cubicBezTo>
                  <a:cubicBezTo>
                    <a:pt x="217" y="161"/>
                    <a:pt x="217" y="161"/>
                    <a:pt x="217" y="161"/>
                  </a:cubicBezTo>
                  <a:cubicBezTo>
                    <a:pt x="220" y="161"/>
                    <a:pt x="220" y="161"/>
                    <a:pt x="220" y="161"/>
                  </a:cubicBezTo>
                  <a:cubicBezTo>
                    <a:pt x="229" y="160"/>
                    <a:pt x="229" y="160"/>
                    <a:pt x="229" y="160"/>
                  </a:cubicBezTo>
                  <a:cubicBezTo>
                    <a:pt x="236" y="161"/>
                    <a:pt x="236" y="161"/>
                    <a:pt x="236" y="161"/>
                  </a:cubicBezTo>
                  <a:cubicBezTo>
                    <a:pt x="240" y="165"/>
                    <a:pt x="240" y="165"/>
                    <a:pt x="240" y="165"/>
                  </a:cubicBezTo>
                  <a:cubicBezTo>
                    <a:pt x="245" y="167"/>
                    <a:pt x="245" y="167"/>
                    <a:pt x="245" y="167"/>
                  </a:cubicBezTo>
                  <a:cubicBezTo>
                    <a:pt x="250" y="169"/>
                    <a:pt x="250" y="169"/>
                    <a:pt x="250" y="169"/>
                  </a:cubicBezTo>
                  <a:cubicBezTo>
                    <a:pt x="257" y="174"/>
                    <a:pt x="257" y="174"/>
                    <a:pt x="257" y="174"/>
                  </a:cubicBezTo>
                  <a:cubicBezTo>
                    <a:pt x="261" y="177"/>
                    <a:pt x="261" y="177"/>
                    <a:pt x="261" y="177"/>
                  </a:cubicBezTo>
                  <a:cubicBezTo>
                    <a:pt x="262" y="178"/>
                    <a:pt x="262" y="178"/>
                    <a:pt x="262" y="178"/>
                  </a:cubicBezTo>
                  <a:cubicBezTo>
                    <a:pt x="263" y="180"/>
                    <a:pt x="263" y="180"/>
                    <a:pt x="263" y="180"/>
                  </a:cubicBezTo>
                  <a:cubicBezTo>
                    <a:pt x="263" y="180"/>
                    <a:pt x="263" y="180"/>
                    <a:pt x="263" y="180"/>
                  </a:cubicBezTo>
                  <a:cubicBezTo>
                    <a:pt x="263" y="177"/>
                    <a:pt x="263" y="177"/>
                    <a:pt x="263" y="177"/>
                  </a:cubicBezTo>
                  <a:cubicBezTo>
                    <a:pt x="263" y="173"/>
                    <a:pt x="263" y="173"/>
                    <a:pt x="263" y="173"/>
                  </a:cubicBezTo>
                  <a:cubicBezTo>
                    <a:pt x="259" y="170"/>
                    <a:pt x="259" y="170"/>
                    <a:pt x="259" y="170"/>
                  </a:cubicBezTo>
                  <a:cubicBezTo>
                    <a:pt x="259" y="167"/>
                    <a:pt x="259" y="167"/>
                    <a:pt x="259" y="167"/>
                  </a:cubicBezTo>
                  <a:cubicBezTo>
                    <a:pt x="260" y="164"/>
                    <a:pt x="260" y="164"/>
                    <a:pt x="260" y="164"/>
                  </a:cubicBezTo>
                  <a:cubicBezTo>
                    <a:pt x="263" y="163"/>
                    <a:pt x="263" y="163"/>
                    <a:pt x="263" y="163"/>
                  </a:cubicBezTo>
                  <a:cubicBezTo>
                    <a:pt x="263" y="156"/>
                    <a:pt x="263" y="156"/>
                    <a:pt x="263" y="156"/>
                  </a:cubicBezTo>
                  <a:cubicBezTo>
                    <a:pt x="264" y="153"/>
                    <a:pt x="264" y="153"/>
                    <a:pt x="264" y="153"/>
                  </a:cubicBezTo>
                  <a:cubicBezTo>
                    <a:pt x="266" y="152"/>
                    <a:pt x="266" y="152"/>
                    <a:pt x="266" y="152"/>
                  </a:cubicBezTo>
                  <a:cubicBezTo>
                    <a:pt x="266" y="148"/>
                    <a:pt x="266" y="148"/>
                    <a:pt x="266" y="148"/>
                  </a:cubicBezTo>
                  <a:cubicBezTo>
                    <a:pt x="264" y="143"/>
                    <a:pt x="264" y="143"/>
                    <a:pt x="264" y="143"/>
                  </a:cubicBezTo>
                  <a:cubicBezTo>
                    <a:pt x="262" y="142"/>
                    <a:pt x="262" y="142"/>
                    <a:pt x="262" y="142"/>
                  </a:cubicBezTo>
                  <a:cubicBezTo>
                    <a:pt x="263" y="137"/>
                    <a:pt x="263" y="137"/>
                    <a:pt x="263" y="137"/>
                  </a:cubicBezTo>
                  <a:cubicBezTo>
                    <a:pt x="263" y="134"/>
                    <a:pt x="263" y="134"/>
                    <a:pt x="263" y="134"/>
                  </a:cubicBezTo>
                  <a:cubicBezTo>
                    <a:pt x="266" y="134"/>
                    <a:pt x="266" y="134"/>
                    <a:pt x="266" y="134"/>
                  </a:cubicBezTo>
                  <a:cubicBezTo>
                    <a:pt x="269" y="47"/>
                    <a:pt x="269" y="47"/>
                    <a:pt x="269" y="47"/>
                  </a:cubicBezTo>
                  <a:cubicBezTo>
                    <a:pt x="266" y="44"/>
                    <a:pt x="266" y="44"/>
                    <a:pt x="266" y="44"/>
                  </a:cubicBezTo>
                  <a:cubicBezTo>
                    <a:pt x="264" y="41"/>
                    <a:pt x="264" y="41"/>
                    <a:pt x="264" y="41"/>
                  </a:cubicBezTo>
                  <a:cubicBezTo>
                    <a:pt x="259" y="39"/>
                    <a:pt x="259" y="39"/>
                    <a:pt x="259" y="39"/>
                  </a:cubicBezTo>
                  <a:cubicBezTo>
                    <a:pt x="258" y="36"/>
                    <a:pt x="258" y="36"/>
                    <a:pt x="258" y="36"/>
                  </a:cubicBezTo>
                  <a:cubicBezTo>
                    <a:pt x="255" y="33"/>
                    <a:pt x="255" y="33"/>
                    <a:pt x="255" y="33"/>
                  </a:cubicBezTo>
                  <a:cubicBezTo>
                    <a:pt x="254" y="31"/>
                    <a:pt x="254" y="31"/>
                    <a:pt x="254" y="31"/>
                  </a:cubicBezTo>
                  <a:cubicBezTo>
                    <a:pt x="254" y="29"/>
                    <a:pt x="254" y="29"/>
                    <a:pt x="254" y="29"/>
                  </a:cubicBezTo>
                  <a:cubicBezTo>
                    <a:pt x="254" y="27"/>
                    <a:pt x="254" y="27"/>
                    <a:pt x="254" y="27"/>
                  </a:cubicBezTo>
                  <a:cubicBezTo>
                    <a:pt x="257" y="24"/>
                    <a:pt x="257" y="24"/>
                    <a:pt x="257" y="24"/>
                  </a:cubicBezTo>
                  <a:cubicBezTo>
                    <a:pt x="260" y="21"/>
                    <a:pt x="260" y="21"/>
                    <a:pt x="260" y="21"/>
                  </a:cubicBezTo>
                  <a:cubicBezTo>
                    <a:pt x="264" y="17"/>
                    <a:pt x="264" y="17"/>
                    <a:pt x="264" y="17"/>
                  </a:cubicBezTo>
                  <a:cubicBezTo>
                    <a:pt x="263" y="15"/>
                    <a:pt x="263" y="15"/>
                    <a:pt x="263" y="15"/>
                  </a:cubicBezTo>
                  <a:cubicBezTo>
                    <a:pt x="263" y="14"/>
                    <a:pt x="263" y="14"/>
                    <a:pt x="263" y="14"/>
                  </a:cubicBezTo>
                  <a:cubicBezTo>
                    <a:pt x="263" y="14"/>
                    <a:pt x="167" y="10"/>
                    <a:pt x="136" y="8"/>
                  </a:cubicBezTo>
                  <a:cubicBezTo>
                    <a:pt x="105" y="6"/>
                    <a:pt x="14" y="0"/>
                    <a:pt x="14" y="0"/>
                  </a:cubicBezTo>
                  <a:cubicBezTo>
                    <a:pt x="0" y="142"/>
                    <a:pt x="0" y="142"/>
                    <a:pt x="0" y="142"/>
                  </a:cubicBezTo>
                  <a:cubicBezTo>
                    <a:pt x="192" y="154"/>
                    <a:pt x="192" y="154"/>
                    <a:pt x="192" y="154"/>
                  </a:cubicBezTo>
                  <a:lnTo>
                    <a:pt x="200" y="158"/>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0" name="Freeform 14"/>
            <p:cNvSpPr>
              <a:spLocks/>
            </p:cNvSpPr>
            <p:nvPr/>
          </p:nvSpPr>
          <p:spPr bwMode="auto">
            <a:xfrm>
              <a:off x="5922222" y="2058569"/>
              <a:ext cx="386195" cy="318738"/>
            </a:xfrm>
            <a:custGeom>
              <a:avLst/>
              <a:gdLst>
                <a:gd name="T0" fmla="*/ 229 w 229"/>
                <a:gd name="T1" fmla="*/ 27 h 189"/>
                <a:gd name="T2" fmla="*/ 228 w 229"/>
                <a:gd name="T3" fmla="*/ 27 h 189"/>
                <a:gd name="T4" fmla="*/ 28 w 229"/>
                <a:gd name="T5" fmla="*/ 0 h 189"/>
                <a:gd name="T6" fmla="*/ 24 w 229"/>
                <a:gd name="T7" fmla="*/ 23 h 189"/>
                <a:gd name="T8" fmla="*/ 7 w 229"/>
                <a:gd name="T9" fmla="*/ 122 h 189"/>
                <a:gd name="T10" fmla="*/ 0 w 229"/>
                <a:gd name="T11" fmla="*/ 162 h 189"/>
                <a:gd name="T12" fmla="*/ 61 w 229"/>
                <a:gd name="T13" fmla="*/ 172 h 189"/>
                <a:gd name="T14" fmla="*/ 212 w 229"/>
                <a:gd name="T15" fmla="*/ 189 h 189"/>
                <a:gd name="T16" fmla="*/ 220 w 229"/>
                <a:gd name="T17" fmla="*/ 109 h 189"/>
                <a:gd name="T18" fmla="*/ 229 w 229"/>
                <a:gd name="T19" fmla="*/ 2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89">
                  <a:moveTo>
                    <a:pt x="229" y="27"/>
                  </a:moveTo>
                  <a:lnTo>
                    <a:pt x="228" y="27"/>
                  </a:lnTo>
                  <a:lnTo>
                    <a:pt x="28" y="0"/>
                  </a:lnTo>
                  <a:lnTo>
                    <a:pt x="24" y="23"/>
                  </a:lnTo>
                  <a:lnTo>
                    <a:pt x="7" y="122"/>
                  </a:lnTo>
                  <a:lnTo>
                    <a:pt x="0" y="162"/>
                  </a:lnTo>
                  <a:lnTo>
                    <a:pt x="61" y="172"/>
                  </a:lnTo>
                  <a:lnTo>
                    <a:pt x="212" y="189"/>
                  </a:lnTo>
                  <a:lnTo>
                    <a:pt x="220" y="109"/>
                  </a:lnTo>
                  <a:lnTo>
                    <a:pt x="229" y="27"/>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1" name="Freeform 15"/>
            <p:cNvSpPr>
              <a:spLocks/>
            </p:cNvSpPr>
            <p:nvPr/>
          </p:nvSpPr>
          <p:spPr bwMode="auto">
            <a:xfrm>
              <a:off x="6313477" y="1829213"/>
              <a:ext cx="359212" cy="231044"/>
            </a:xfrm>
            <a:custGeom>
              <a:avLst/>
              <a:gdLst>
                <a:gd name="T0" fmla="*/ 249 w 251"/>
                <a:gd name="T1" fmla="*/ 161 h 162"/>
                <a:gd name="T2" fmla="*/ 249 w 251"/>
                <a:gd name="T3" fmla="*/ 162 h 162"/>
                <a:gd name="T4" fmla="*/ 249 w 251"/>
                <a:gd name="T5" fmla="*/ 162 h 162"/>
                <a:gd name="T6" fmla="*/ 251 w 251"/>
                <a:gd name="T7" fmla="*/ 160 h 162"/>
                <a:gd name="T8" fmla="*/ 251 w 251"/>
                <a:gd name="T9" fmla="*/ 155 h 162"/>
                <a:gd name="T10" fmla="*/ 251 w 251"/>
                <a:gd name="T11" fmla="*/ 150 h 162"/>
                <a:gd name="T12" fmla="*/ 250 w 251"/>
                <a:gd name="T13" fmla="*/ 144 h 162"/>
                <a:gd name="T14" fmla="*/ 248 w 251"/>
                <a:gd name="T15" fmla="*/ 141 h 162"/>
                <a:gd name="T16" fmla="*/ 245 w 251"/>
                <a:gd name="T17" fmla="*/ 138 h 162"/>
                <a:gd name="T18" fmla="*/ 245 w 251"/>
                <a:gd name="T19" fmla="*/ 131 h 162"/>
                <a:gd name="T20" fmla="*/ 244 w 251"/>
                <a:gd name="T21" fmla="*/ 129 h 162"/>
                <a:gd name="T22" fmla="*/ 242 w 251"/>
                <a:gd name="T23" fmla="*/ 126 h 162"/>
                <a:gd name="T24" fmla="*/ 242 w 251"/>
                <a:gd name="T25" fmla="*/ 117 h 162"/>
                <a:gd name="T26" fmla="*/ 242 w 251"/>
                <a:gd name="T27" fmla="*/ 103 h 162"/>
                <a:gd name="T28" fmla="*/ 241 w 251"/>
                <a:gd name="T29" fmla="*/ 86 h 162"/>
                <a:gd name="T30" fmla="*/ 241 w 251"/>
                <a:gd name="T31" fmla="*/ 77 h 162"/>
                <a:gd name="T32" fmla="*/ 237 w 251"/>
                <a:gd name="T33" fmla="*/ 70 h 162"/>
                <a:gd name="T34" fmla="*/ 234 w 251"/>
                <a:gd name="T35" fmla="*/ 60 h 162"/>
                <a:gd name="T36" fmla="*/ 232 w 251"/>
                <a:gd name="T37" fmla="*/ 54 h 162"/>
                <a:gd name="T38" fmla="*/ 234 w 251"/>
                <a:gd name="T39" fmla="*/ 47 h 162"/>
                <a:gd name="T40" fmla="*/ 233 w 251"/>
                <a:gd name="T41" fmla="*/ 41 h 162"/>
                <a:gd name="T42" fmla="*/ 232 w 251"/>
                <a:gd name="T43" fmla="*/ 39 h 162"/>
                <a:gd name="T44" fmla="*/ 232 w 251"/>
                <a:gd name="T45" fmla="*/ 34 h 162"/>
                <a:gd name="T46" fmla="*/ 232 w 251"/>
                <a:gd name="T47" fmla="*/ 33 h 162"/>
                <a:gd name="T48" fmla="*/ 234 w 251"/>
                <a:gd name="T49" fmla="*/ 31 h 162"/>
                <a:gd name="T50" fmla="*/ 235 w 251"/>
                <a:gd name="T51" fmla="*/ 29 h 162"/>
                <a:gd name="T52" fmla="*/ 235 w 251"/>
                <a:gd name="T53" fmla="*/ 25 h 162"/>
                <a:gd name="T54" fmla="*/ 232 w 251"/>
                <a:gd name="T55" fmla="*/ 22 h 162"/>
                <a:gd name="T56" fmla="*/ 232 w 251"/>
                <a:gd name="T57" fmla="*/ 21 h 162"/>
                <a:gd name="T58" fmla="*/ 231 w 251"/>
                <a:gd name="T59" fmla="*/ 18 h 162"/>
                <a:gd name="T60" fmla="*/ 230 w 251"/>
                <a:gd name="T61" fmla="*/ 13 h 162"/>
                <a:gd name="T62" fmla="*/ 97 w 251"/>
                <a:gd name="T63" fmla="*/ 7 h 162"/>
                <a:gd name="T64" fmla="*/ 14 w 251"/>
                <a:gd name="T65" fmla="*/ 0 h 162"/>
                <a:gd name="T66" fmla="*/ 0 w 251"/>
                <a:gd name="T67" fmla="*/ 147 h 162"/>
                <a:gd name="T68" fmla="*/ 122 w 251"/>
                <a:gd name="T69" fmla="*/ 155 h 162"/>
                <a:gd name="T70" fmla="*/ 249 w 251"/>
                <a:gd name="T71" fmla="*/ 161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1" h="162">
                  <a:moveTo>
                    <a:pt x="249" y="161"/>
                  </a:moveTo>
                  <a:cubicBezTo>
                    <a:pt x="249" y="162"/>
                    <a:pt x="249" y="162"/>
                    <a:pt x="249" y="162"/>
                  </a:cubicBezTo>
                  <a:cubicBezTo>
                    <a:pt x="249" y="162"/>
                    <a:pt x="249" y="162"/>
                    <a:pt x="249" y="162"/>
                  </a:cubicBezTo>
                  <a:cubicBezTo>
                    <a:pt x="251" y="160"/>
                    <a:pt x="251" y="160"/>
                    <a:pt x="251" y="160"/>
                  </a:cubicBezTo>
                  <a:cubicBezTo>
                    <a:pt x="251" y="155"/>
                    <a:pt x="251" y="155"/>
                    <a:pt x="251" y="155"/>
                  </a:cubicBezTo>
                  <a:cubicBezTo>
                    <a:pt x="251" y="150"/>
                    <a:pt x="251" y="150"/>
                    <a:pt x="251" y="150"/>
                  </a:cubicBezTo>
                  <a:cubicBezTo>
                    <a:pt x="250" y="144"/>
                    <a:pt x="250" y="144"/>
                    <a:pt x="250" y="144"/>
                  </a:cubicBezTo>
                  <a:cubicBezTo>
                    <a:pt x="248" y="141"/>
                    <a:pt x="248" y="141"/>
                    <a:pt x="248" y="141"/>
                  </a:cubicBezTo>
                  <a:cubicBezTo>
                    <a:pt x="245" y="138"/>
                    <a:pt x="245" y="138"/>
                    <a:pt x="245" y="138"/>
                  </a:cubicBezTo>
                  <a:cubicBezTo>
                    <a:pt x="245" y="131"/>
                    <a:pt x="245" y="131"/>
                    <a:pt x="245" y="131"/>
                  </a:cubicBezTo>
                  <a:cubicBezTo>
                    <a:pt x="244" y="129"/>
                    <a:pt x="244" y="129"/>
                    <a:pt x="244" y="129"/>
                  </a:cubicBezTo>
                  <a:cubicBezTo>
                    <a:pt x="242" y="126"/>
                    <a:pt x="242" y="126"/>
                    <a:pt x="242" y="126"/>
                  </a:cubicBezTo>
                  <a:cubicBezTo>
                    <a:pt x="242" y="117"/>
                    <a:pt x="242" y="117"/>
                    <a:pt x="242" y="117"/>
                  </a:cubicBezTo>
                  <a:cubicBezTo>
                    <a:pt x="242" y="103"/>
                    <a:pt x="242" y="103"/>
                    <a:pt x="242" y="103"/>
                  </a:cubicBezTo>
                  <a:cubicBezTo>
                    <a:pt x="241" y="86"/>
                    <a:pt x="241" y="86"/>
                    <a:pt x="241" y="86"/>
                  </a:cubicBezTo>
                  <a:cubicBezTo>
                    <a:pt x="241" y="77"/>
                    <a:pt x="241" y="77"/>
                    <a:pt x="241" y="77"/>
                  </a:cubicBezTo>
                  <a:cubicBezTo>
                    <a:pt x="237" y="70"/>
                    <a:pt x="237" y="70"/>
                    <a:pt x="237" y="70"/>
                  </a:cubicBezTo>
                  <a:cubicBezTo>
                    <a:pt x="234" y="60"/>
                    <a:pt x="234" y="60"/>
                    <a:pt x="234" y="60"/>
                  </a:cubicBezTo>
                  <a:cubicBezTo>
                    <a:pt x="232" y="54"/>
                    <a:pt x="232" y="54"/>
                    <a:pt x="232" y="54"/>
                  </a:cubicBezTo>
                  <a:cubicBezTo>
                    <a:pt x="234" y="47"/>
                    <a:pt x="234" y="47"/>
                    <a:pt x="234" y="47"/>
                  </a:cubicBezTo>
                  <a:cubicBezTo>
                    <a:pt x="233" y="41"/>
                    <a:pt x="233" y="41"/>
                    <a:pt x="233" y="41"/>
                  </a:cubicBezTo>
                  <a:cubicBezTo>
                    <a:pt x="232" y="39"/>
                    <a:pt x="232" y="39"/>
                    <a:pt x="232" y="39"/>
                  </a:cubicBezTo>
                  <a:cubicBezTo>
                    <a:pt x="232" y="34"/>
                    <a:pt x="232" y="34"/>
                    <a:pt x="232" y="34"/>
                  </a:cubicBezTo>
                  <a:cubicBezTo>
                    <a:pt x="232" y="33"/>
                    <a:pt x="232" y="33"/>
                    <a:pt x="232" y="33"/>
                  </a:cubicBezTo>
                  <a:cubicBezTo>
                    <a:pt x="234" y="31"/>
                    <a:pt x="234" y="31"/>
                    <a:pt x="234" y="31"/>
                  </a:cubicBezTo>
                  <a:cubicBezTo>
                    <a:pt x="235" y="29"/>
                    <a:pt x="235" y="29"/>
                    <a:pt x="235" y="29"/>
                  </a:cubicBezTo>
                  <a:cubicBezTo>
                    <a:pt x="235" y="25"/>
                    <a:pt x="235" y="25"/>
                    <a:pt x="235" y="25"/>
                  </a:cubicBezTo>
                  <a:cubicBezTo>
                    <a:pt x="232" y="22"/>
                    <a:pt x="232" y="22"/>
                    <a:pt x="232" y="22"/>
                  </a:cubicBezTo>
                  <a:cubicBezTo>
                    <a:pt x="232" y="21"/>
                    <a:pt x="232" y="21"/>
                    <a:pt x="232" y="21"/>
                  </a:cubicBezTo>
                  <a:cubicBezTo>
                    <a:pt x="231" y="18"/>
                    <a:pt x="231" y="18"/>
                    <a:pt x="231" y="18"/>
                  </a:cubicBezTo>
                  <a:cubicBezTo>
                    <a:pt x="230" y="13"/>
                    <a:pt x="230" y="13"/>
                    <a:pt x="230" y="13"/>
                  </a:cubicBezTo>
                  <a:cubicBezTo>
                    <a:pt x="230" y="13"/>
                    <a:pt x="130" y="9"/>
                    <a:pt x="97" y="7"/>
                  </a:cubicBezTo>
                  <a:cubicBezTo>
                    <a:pt x="76" y="6"/>
                    <a:pt x="14" y="0"/>
                    <a:pt x="14" y="0"/>
                  </a:cubicBezTo>
                  <a:cubicBezTo>
                    <a:pt x="0" y="147"/>
                    <a:pt x="0" y="147"/>
                    <a:pt x="0" y="147"/>
                  </a:cubicBezTo>
                  <a:cubicBezTo>
                    <a:pt x="0" y="147"/>
                    <a:pt x="91" y="153"/>
                    <a:pt x="122" y="155"/>
                  </a:cubicBezTo>
                  <a:cubicBezTo>
                    <a:pt x="153" y="157"/>
                    <a:pt x="249" y="161"/>
                    <a:pt x="249" y="161"/>
                  </a:cubicBez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2" name="Freeform 16"/>
            <p:cNvSpPr>
              <a:spLocks/>
            </p:cNvSpPr>
            <p:nvPr/>
          </p:nvSpPr>
          <p:spPr bwMode="auto">
            <a:xfrm>
              <a:off x="5982934" y="2348638"/>
              <a:ext cx="401373" cy="315365"/>
            </a:xfrm>
            <a:custGeom>
              <a:avLst/>
              <a:gdLst>
                <a:gd name="T0" fmla="*/ 267 w 281"/>
                <a:gd name="T1" fmla="*/ 221 h 221"/>
                <a:gd name="T2" fmla="*/ 277 w 281"/>
                <a:gd name="T3" fmla="*/ 75 h 221"/>
                <a:gd name="T4" fmla="*/ 277 w 281"/>
                <a:gd name="T5" fmla="*/ 75 h 221"/>
                <a:gd name="T6" fmla="*/ 277 w 281"/>
                <a:gd name="T7" fmla="*/ 75 h 221"/>
                <a:gd name="T8" fmla="*/ 281 w 281"/>
                <a:gd name="T9" fmla="*/ 28 h 221"/>
                <a:gd name="T10" fmla="*/ 208 w 281"/>
                <a:gd name="T11" fmla="*/ 21 h 221"/>
                <a:gd name="T12" fmla="*/ 30 w 281"/>
                <a:gd name="T13" fmla="*/ 0 h 221"/>
                <a:gd name="T14" fmla="*/ 0 w 281"/>
                <a:gd name="T15" fmla="*/ 192 h 221"/>
                <a:gd name="T16" fmla="*/ 229 w 281"/>
                <a:gd name="T17" fmla="*/ 219 h 221"/>
                <a:gd name="T18" fmla="*/ 267 w 281"/>
                <a:gd name="T19"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221">
                  <a:moveTo>
                    <a:pt x="267" y="221"/>
                  </a:moveTo>
                  <a:cubicBezTo>
                    <a:pt x="277" y="75"/>
                    <a:pt x="277" y="75"/>
                    <a:pt x="277" y="75"/>
                  </a:cubicBezTo>
                  <a:cubicBezTo>
                    <a:pt x="277" y="75"/>
                    <a:pt x="277" y="75"/>
                    <a:pt x="277" y="75"/>
                  </a:cubicBezTo>
                  <a:cubicBezTo>
                    <a:pt x="277" y="75"/>
                    <a:pt x="277" y="75"/>
                    <a:pt x="277" y="75"/>
                  </a:cubicBezTo>
                  <a:cubicBezTo>
                    <a:pt x="281" y="28"/>
                    <a:pt x="281" y="28"/>
                    <a:pt x="281" y="28"/>
                  </a:cubicBezTo>
                  <a:cubicBezTo>
                    <a:pt x="208" y="21"/>
                    <a:pt x="208" y="21"/>
                    <a:pt x="208" y="21"/>
                  </a:cubicBezTo>
                  <a:cubicBezTo>
                    <a:pt x="30" y="0"/>
                    <a:pt x="30" y="0"/>
                    <a:pt x="30" y="0"/>
                  </a:cubicBezTo>
                  <a:cubicBezTo>
                    <a:pt x="0" y="192"/>
                    <a:pt x="0" y="192"/>
                    <a:pt x="0" y="192"/>
                  </a:cubicBezTo>
                  <a:cubicBezTo>
                    <a:pt x="229" y="219"/>
                    <a:pt x="229" y="219"/>
                    <a:pt x="229" y="219"/>
                  </a:cubicBezTo>
                  <a:cubicBezTo>
                    <a:pt x="229" y="219"/>
                    <a:pt x="245" y="220"/>
                    <a:pt x="267" y="221"/>
                  </a:cubicBez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3" name="Freeform 17"/>
            <p:cNvSpPr>
              <a:spLocks/>
            </p:cNvSpPr>
            <p:nvPr/>
          </p:nvSpPr>
          <p:spPr bwMode="auto">
            <a:xfrm>
              <a:off x="5716476" y="2235646"/>
              <a:ext cx="308619" cy="386196"/>
            </a:xfrm>
            <a:custGeom>
              <a:avLst/>
              <a:gdLst>
                <a:gd name="T0" fmla="*/ 183 w 183"/>
                <a:gd name="T1" fmla="*/ 67 h 229"/>
                <a:gd name="T2" fmla="*/ 122 w 183"/>
                <a:gd name="T3" fmla="*/ 57 h 229"/>
                <a:gd name="T4" fmla="*/ 129 w 183"/>
                <a:gd name="T5" fmla="*/ 17 h 229"/>
                <a:gd name="T6" fmla="*/ 39 w 183"/>
                <a:gd name="T7" fmla="*/ 0 h 229"/>
                <a:gd name="T8" fmla="*/ 0 w 183"/>
                <a:gd name="T9" fmla="*/ 201 h 229"/>
                <a:gd name="T10" fmla="*/ 158 w 183"/>
                <a:gd name="T11" fmla="*/ 229 h 229"/>
                <a:gd name="T12" fmla="*/ 183 w 183"/>
                <a:gd name="T13" fmla="*/ 67 h 229"/>
              </a:gdLst>
              <a:ahLst/>
              <a:cxnLst>
                <a:cxn ang="0">
                  <a:pos x="T0" y="T1"/>
                </a:cxn>
                <a:cxn ang="0">
                  <a:pos x="T2" y="T3"/>
                </a:cxn>
                <a:cxn ang="0">
                  <a:pos x="T4" y="T5"/>
                </a:cxn>
                <a:cxn ang="0">
                  <a:pos x="T6" y="T7"/>
                </a:cxn>
                <a:cxn ang="0">
                  <a:pos x="T8" y="T9"/>
                </a:cxn>
                <a:cxn ang="0">
                  <a:pos x="T10" y="T11"/>
                </a:cxn>
                <a:cxn ang="0">
                  <a:pos x="T12" y="T13"/>
                </a:cxn>
              </a:cxnLst>
              <a:rect l="0" t="0" r="r" b="b"/>
              <a:pathLst>
                <a:path w="183" h="229">
                  <a:moveTo>
                    <a:pt x="183" y="67"/>
                  </a:moveTo>
                  <a:lnTo>
                    <a:pt x="122" y="57"/>
                  </a:lnTo>
                  <a:lnTo>
                    <a:pt x="129" y="17"/>
                  </a:lnTo>
                  <a:lnTo>
                    <a:pt x="39" y="0"/>
                  </a:lnTo>
                  <a:lnTo>
                    <a:pt x="0" y="201"/>
                  </a:lnTo>
                  <a:lnTo>
                    <a:pt x="158" y="229"/>
                  </a:lnTo>
                  <a:lnTo>
                    <a:pt x="183" y="67"/>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4" name="Freeform 18"/>
            <p:cNvSpPr>
              <a:spLocks/>
            </p:cNvSpPr>
            <p:nvPr/>
          </p:nvSpPr>
          <p:spPr bwMode="auto">
            <a:xfrm>
              <a:off x="5428094" y="2164816"/>
              <a:ext cx="354153" cy="536288"/>
            </a:xfrm>
            <a:custGeom>
              <a:avLst/>
              <a:gdLst>
                <a:gd name="T0" fmla="*/ 5 w 248"/>
                <a:gd name="T1" fmla="*/ 131 h 375"/>
                <a:gd name="T2" fmla="*/ 1 w 248"/>
                <a:gd name="T3" fmla="*/ 132 h 375"/>
                <a:gd name="T4" fmla="*/ 0 w 248"/>
                <a:gd name="T5" fmla="*/ 135 h 375"/>
                <a:gd name="T6" fmla="*/ 1 w 248"/>
                <a:gd name="T7" fmla="*/ 139 h 375"/>
                <a:gd name="T8" fmla="*/ 2 w 248"/>
                <a:gd name="T9" fmla="*/ 142 h 375"/>
                <a:gd name="T10" fmla="*/ 3 w 248"/>
                <a:gd name="T11" fmla="*/ 143 h 375"/>
                <a:gd name="T12" fmla="*/ 7 w 248"/>
                <a:gd name="T13" fmla="*/ 145 h 375"/>
                <a:gd name="T14" fmla="*/ 160 w 248"/>
                <a:gd name="T15" fmla="*/ 375 h 375"/>
                <a:gd name="T16" fmla="*/ 163 w 248"/>
                <a:gd name="T17" fmla="*/ 371 h 375"/>
                <a:gd name="T18" fmla="*/ 164 w 248"/>
                <a:gd name="T19" fmla="*/ 367 h 375"/>
                <a:gd name="T20" fmla="*/ 164 w 248"/>
                <a:gd name="T21" fmla="*/ 354 h 375"/>
                <a:gd name="T22" fmla="*/ 164 w 248"/>
                <a:gd name="T23" fmla="*/ 340 h 375"/>
                <a:gd name="T24" fmla="*/ 164 w 248"/>
                <a:gd name="T25" fmla="*/ 329 h 375"/>
                <a:gd name="T26" fmla="*/ 167 w 248"/>
                <a:gd name="T27" fmla="*/ 326 h 375"/>
                <a:gd name="T28" fmla="*/ 174 w 248"/>
                <a:gd name="T29" fmla="*/ 324 h 375"/>
                <a:gd name="T30" fmla="*/ 176 w 248"/>
                <a:gd name="T31" fmla="*/ 328 h 375"/>
                <a:gd name="T32" fmla="*/ 180 w 248"/>
                <a:gd name="T33" fmla="*/ 326 h 375"/>
                <a:gd name="T34" fmla="*/ 185 w 248"/>
                <a:gd name="T35" fmla="*/ 330 h 375"/>
                <a:gd name="T36" fmla="*/ 188 w 248"/>
                <a:gd name="T37" fmla="*/ 332 h 375"/>
                <a:gd name="T38" fmla="*/ 191 w 248"/>
                <a:gd name="T39" fmla="*/ 330 h 375"/>
                <a:gd name="T40" fmla="*/ 197 w 248"/>
                <a:gd name="T41" fmla="*/ 312 h 375"/>
                <a:gd name="T42" fmla="*/ 202 w 248"/>
                <a:gd name="T43" fmla="*/ 287 h 375"/>
                <a:gd name="T44" fmla="*/ 248 w 248"/>
                <a:gd name="T45" fmla="*/ 49 h 375"/>
                <a:gd name="T46" fmla="*/ 134 w 248"/>
                <a:gd name="T47" fmla="*/ 24 h 375"/>
                <a:gd name="T48" fmla="*/ 42 w 248"/>
                <a:gd name="T49" fmla="*/ 0 h 375"/>
                <a:gd name="T50" fmla="*/ 8 w 248"/>
                <a:gd name="T51" fmla="*/ 130 h 375"/>
                <a:gd name="T52" fmla="*/ 5 w 248"/>
                <a:gd name="T53" fmla="*/ 131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8" h="375">
                  <a:moveTo>
                    <a:pt x="5" y="131"/>
                  </a:moveTo>
                  <a:cubicBezTo>
                    <a:pt x="1" y="132"/>
                    <a:pt x="1" y="132"/>
                    <a:pt x="1" y="132"/>
                  </a:cubicBezTo>
                  <a:cubicBezTo>
                    <a:pt x="0" y="135"/>
                    <a:pt x="0" y="135"/>
                    <a:pt x="0" y="135"/>
                  </a:cubicBezTo>
                  <a:cubicBezTo>
                    <a:pt x="1" y="139"/>
                    <a:pt x="1" y="139"/>
                    <a:pt x="1" y="139"/>
                  </a:cubicBezTo>
                  <a:cubicBezTo>
                    <a:pt x="2" y="142"/>
                    <a:pt x="2" y="142"/>
                    <a:pt x="2" y="142"/>
                  </a:cubicBezTo>
                  <a:cubicBezTo>
                    <a:pt x="3" y="143"/>
                    <a:pt x="3" y="143"/>
                    <a:pt x="3" y="143"/>
                  </a:cubicBezTo>
                  <a:cubicBezTo>
                    <a:pt x="7" y="145"/>
                    <a:pt x="7" y="145"/>
                    <a:pt x="7" y="145"/>
                  </a:cubicBezTo>
                  <a:cubicBezTo>
                    <a:pt x="160" y="375"/>
                    <a:pt x="160" y="375"/>
                    <a:pt x="160" y="375"/>
                  </a:cubicBezTo>
                  <a:cubicBezTo>
                    <a:pt x="163" y="371"/>
                    <a:pt x="163" y="371"/>
                    <a:pt x="163" y="371"/>
                  </a:cubicBezTo>
                  <a:cubicBezTo>
                    <a:pt x="164" y="367"/>
                    <a:pt x="164" y="367"/>
                    <a:pt x="164" y="367"/>
                  </a:cubicBezTo>
                  <a:cubicBezTo>
                    <a:pt x="164" y="354"/>
                    <a:pt x="164" y="354"/>
                    <a:pt x="164" y="354"/>
                  </a:cubicBezTo>
                  <a:cubicBezTo>
                    <a:pt x="164" y="340"/>
                    <a:pt x="164" y="340"/>
                    <a:pt x="164" y="340"/>
                  </a:cubicBezTo>
                  <a:cubicBezTo>
                    <a:pt x="164" y="329"/>
                    <a:pt x="164" y="329"/>
                    <a:pt x="164" y="329"/>
                  </a:cubicBezTo>
                  <a:cubicBezTo>
                    <a:pt x="167" y="326"/>
                    <a:pt x="167" y="326"/>
                    <a:pt x="167" y="326"/>
                  </a:cubicBezTo>
                  <a:cubicBezTo>
                    <a:pt x="174" y="324"/>
                    <a:pt x="174" y="324"/>
                    <a:pt x="174" y="324"/>
                  </a:cubicBezTo>
                  <a:cubicBezTo>
                    <a:pt x="176" y="328"/>
                    <a:pt x="176" y="328"/>
                    <a:pt x="176" y="328"/>
                  </a:cubicBezTo>
                  <a:cubicBezTo>
                    <a:pt x="180" y="326"/>
                    <a:pt x="180" y="326"/>
                    <a:pt x="180" y="326"/>
                  </a:cubicBezTo>
                  <a:cubicBezTo>
                    <a:pt x="185" y="330"/>
                    <a:pt x="185" y="330"/>
                    <a:pt x="185" y="330"/>
                  </a:cubicBezTo>
                  <a:cubicBezTo>
                    <a:pt x="188" y="332"/>
                    <a:pt x="188" y="332"/>
                    <a:pt x="188" y="332"/>
                  </a:cubicBezTo>
                  <a:cubicBezTo>
                    <a:pt x="191" y="330"/>
                    <a:pt x="191" y="330"/>
                    <a:pt x="191" y="330"/>
                  </a:cubicBezTo>
                  <a:cubicBezTo>
                    <a:pt x="191" y="330"/>
                    <a:pt x="195" y="316"/>
                    <a:pt x="197" y="312"/>
                  </a:cubicBezTo>
                  <a:cubicBezTo>
                    <a:pt x="198" y="306"/>
                    <a:pt x="202" y="287"/>
                    <a:pt x="202" y="287"/>
                  </a:cubicBezTo>
                  <a:cubicBezTo>
                    <a:pt x="248" y="49"/>
                    <a:pt x="248" y="49"/>
                    <a:pt x="248" y="49"/>
                  </a:cubicBezTo>
                  <a:cubicBezTo>
                    <a:pt x="248" y="49"/>
                    <a:pt x="163" y="31"/>
                    <a:pt x="134" y="24"/>
                  </a:cubicBezTo>
                  <a:cubicBezTo>
                    <a:pt x="111" y="19"/>
                    <a:pt x="42" y="0"/>
                    <a:pt x="42" y="0"/>
                  </a:cubicBezTo>
                  <a:cubicBezTo>
                    <a:pt x="8" y="130"/>
                    <a:pt x="8" y="130"/>
                    <a:pt x="8" y="130"/>
                  </a:cubicBezTo>
                  <a:lnTo>
                    <a:pt x="5" y="131"/>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5" name="Freeform 19"/>
            <p:cNvSpPr>
              <a:spLocks/>
            </p:cNvSpPr>
            <p:nvPr/>
          </p:nvSpPr>
          <p:spPr bwMode="auto">
            <a:xfrm>
              <a:off x="5278001" y="1830900"/>
              <a:ext cx="440161" cy="372704"/>
            </a:xfrm>
            <a:custGeom>
              <a:avLst/>
              <a:gdLst>
                <a:gd name="T0" fmla="*/ 269 w 308"/>
                <a:gd name="T1" fmla="*/ 182 h 261"/>
                <a:gd name="T2" fmla="*/ 270 w 308"/>
                <a:gd name="T3" fmla="*/ 175 h 261"/>
                <a:gd name="T4" fmla="*/ 275 w 308"/>
                <a:gd name="T5" fmla="*/ 171 h 261"/>
                <a:gd name="T6" fmla="*/ 276 w 308"/>
                <a:gd name="T7" fmla="*/ 159 h 261"/>
                <a:gd name="T8" fmla="*/ 274 w 308"/>
                <a:gd name="T9" fmla="*/ 154 h 261"/>
                <a:gd name="T10" fmla="*/ 271 w 308"/>
                <a:gd name="T11" fmla="*/ 153 h 261"/>
                <a:gd name="T12" fmla="*/ 270 w 308"/>
                <a:gd name="T13" fmla="*/ 145 h 261"/>
                <a:gd name="T14" fmla="*/ 277 w 308"/>
                <a:gd name="T15" fmla="*/ 137 h 261"/>
                <a:gd name="T16" fmla="*/ 288 w 308"/>
                <a:gd name="T17" fmla="*/ 125 h 261"/>
                <a:gd name="T18" fmla="*/ 291 w 308"/>
                <a:gd name="T19" fmla="*/ 120 h 261"/>
                <a:gd name="T20" fmla="*/ 297 w 308"/>
                <a:gd name="T21" fmla="*/ 111 h 261"/>
                <a:gd name="T22" fmla="*/ 304 w 308"/>
                <a:gd name="T23" fmla="*/ 104 h 261"/>
                <a:gd name="T24" fmla="*/ 308 w 308"/>
                <a:gd name="T25" fmla="*/ 98 h 261"/>
                <a:gd name="T26" fmla="*/ 307 w 308"/>
                <a:gd name="T27" fmla="*/ 90 h 261"/>
                <a:gd name="T28" fmla="*/ 300 w 308"/>
                <a:gd name="T29" fmla="*/ 83 h 261"/>
                <a:gd name="T30" fmla="*/ 297 w 308"/>
                <a:gd name="T31" fmla="*/ 74 h 261"/>
                <a:gd name="T32" fmla="*/ 220 w 308"/>
                <a:gd name="T33" fmla="*/ 56 h 261"/>
                <a:gd name="T34" fmla="*/ 211 w 308"/>
                <a:gd name="T35" fmla="*/ 56 h 261"/>
                <a:gd name="T36" fmla="*/ 178 w 308"/>
                <a:gd name="T37" fmla="*/ 58 h 261"/>
                <a:gd name="T38" fmla="*/ 172 w 308"/>
                <a:gd name="T39" fmla="*/ 57 h 261"/>
                <a:gd name="T40" fmla="*/ 167 w 308"/>
                <a:gd name="T41" fmla="*/ 58 h 261"/>
                <a:gd name="T42" fmla="*/ 164 w 308"/>
                <a:gd name="T43" fmla="*/ 56 h 261"/>
                <a:gd name="T44" fmla="*/ 156 w 308"/>
                <a:gd name="T45" fmla="*/ 55 h 261"/>
                <a:gd name="T46" fmla="*/ 155 w 308"/>
                <a:gd name="T47" fmla="*/ 52 h 261"/>
                <a:gd name="T48" fmla="*/ 143 w 308"/>
                <a:gd name="T49" fmla="*/ 49 h 261"/>
                <a:gd name="T50" fmla="*/ 136 w 308"/>
                <a:gd name="T51" fmla="*/ 46 h 261"/>
                <a:gd name="T52" fmla="*/ 121 w 308"/>
                <a:gd name="T53" fmla="*/ 49 h 261"/>
                <a:gd name="T54" fmla="*/ 103 w 308"/>
                <a:gd name="T55" fmla="*/ 40 h 261"/>
                <a:gd name="T56" fmla="*/ 99 w 308"/>
                <a:gd name="T57" fmla="*/ 12 h 261"/>
                <a:gd name="T58" fmla="*/ 90 w 308"/>
                <a:gd name="T59" fmla="*/ 10 h 261"/>
                <a:gd name="T60" fmla="*/ 80 w 308"/>
                <a:gd name="T61" fmla="*/ 4 h 261"/>
                <a:gd name="T62" fmla="*/ 70 w 308"/>
                <a:gd name="T63" fmla="*/ 0 h 261"/>
                <a:gd name="T64" fmla="*/ 68 w 308"/>
                <a:gd name="T65" fmla="*/ 13 h 261"/>
                <a:gd name="T66" fmla="*/ 64 w 308"/>
                <a:gd name="T67" fmla="*/ 28 h 261"/>
                <a:gd name="T68" fmla="*/ 60 w 308"/>
                <a:gd name="T69" fmla="*/ 38 h 261"/>
                <a:gd name="T70" fmla="*/ 55 w 308"/>
                <a:gd name="T71" fmla="*/ 50 h 261"/>
                <a:gd name="T72" fmla="*/ 47 w 308"/>
                <a:gd name="T73" fmla="*/ 67 h 261"/>
                <a:gd name="T74" fmla="*/ 35 w 308"/>
                <a:gd name="T75" fmla="*/ 98 h 261"/>
                <a:gd name="T76" fmla="*/ 24 w 308"/>
                <a:gd name="T77" fmla="*/ 120 h 261"/>
                <a:gd name="T78" fmla="*/ 18 w 308"/>
                <a:gd name="T79" fmla="*/ 130 h 261"/>
                <a:gd name="T80" fmla="*/ 14 w 308"/>
                <a:gd name="T81" fmla="*/ 136 h 261"/>
                <a:gd name="T82" fmla="*/ 5 w 308"/>
                <a:gd name="T83" fmla="*/ 148 h 261"/>
                <a:gd name="T84" fmla="*/ 5 w 308"/>
                <a:gd name="T85" fmla="*/ 160 h 261"/>
                <a:gd name="T86" fmla="*/ 5 w 308"/>
                <a:gd name="T87" fmla="*/ 164 h 261"/>
                <a:gd name="T88" fmla="*/ 3 w 308"/>
                <a:gd name="T89" fmla="*/ 169 h 261"/>
                <a:gd name="T90" fmla="*/ 1 w 308"/>
                <a:gd name="T91" fmla="*/ 174 h 261"/>
                <a:gd name="T92" fmla="*/ 0 w 308"/>
                <a:gd name="T93" fmla="*/ 187 h 261"/>
                <a:gd name="T94" fmla="*/ 3 w 308"/>
                <a:gd name="T95" fmla="*/ 193 h 261"/>
                <a:gd name="T96" fmla="*/ 239 w 308"/>
                <a:gd name="T97" fmla="*/ 25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 h="261">
                  <a:moveTo>
                    <a:pt x="251" y="261"/>
                  </a:moveTo>
                  <a:cubicBezTo>
                    <a:pt x="269" y="182"/>
                    <a:pt x="269" y="182"/>
                    <a:pt x="269" y="182"/>
                  </a:cubicBezTo>
                  <a:cubicBezTo>
                    <a:pt x="269" y="177"/>
                    <a:pt x="269" y="177"/>
                    <a:pt x="269" y="177"/>
                  </a:cubicBezTo>
                  <a:cubicBezTo>
                    <a:pt x="270" y="175"/>
                    <a:pt x="270" y="175"/>
                    <a:pt x="270" y="175"/>
                  </a:cubicBezTo>
                  <a:cubicBezTo>
                    <a:pt x="275" y="173"/>
                    <a:pt x="275" y="173"/>
                    <a:pt x="275" y="173"/>
                  </a:cubicBezTo>
                  <a:cubicBezTo>
                    <a:pt x="275" y="171"/>
                    <a:pt x="275" y="171"/>
                    <a:pt x="275" y="171"/>
                  </a:cubicBezTo>
                  <a:cubicBezTo>
                    <a:pt x="276" y="167"/>
                    <a:pt x="276" y="167"/>
                    <a:pt x="276" y="167"/>
                  </a:cubicBezTo>
                  <a:cubicBezTo>
                    <a:pt x="276" y="159"/>
                    <a:pt x="276" y="159"/>
                    <a:pt x="276" y="159"/>
                  </a:cubicBezTo>
                  <a:cubicBezTo>
                    <a:pt x="277" y="157"/>
                    <a:pt x="277" y="157"/>
                    <a:pt x="277" y="157"/>
                  </a:cubicBezTo>
                  <a:cubicBezTo>
                    <a:pt x="274" y="154"/>
                    <a:pt x="274" y="154"/>
                    <a:pt x="274" y="154"/>
                  </a:cubicBezTo>
                  <a:cubicBezTo>
                    <a:pt x="273" y="154"/>
                    <a:pt x="273" y="154"/>
                    <a:pt x="273" y="154"/>
                  </a:cubicBezTo>
                  <a:cubicBezTo>
                    <a:pt x="271" y="153"/>
                    <a:pt x="271" y="153"/>
                    <a:pt x="271" y="153"/>
                  </a:cubicBezTo>
                  <a:cubicBezTo>
                    <a:pt x="269" y="150"/>
                    <a:pt x="269" y="150"/>
                    <a:pt x="269" y="150"/>
                  </a:cubicBezTo>
                  <a:cubicBezTo>
                    <a:pt x="270" y="145"/>
                    <a:pt x="270" y="145"/>
                    <a:pt x="270" y="145"/>
                  </a:cubicBezTo>
                  <a:cubicBezTo>
                    <a:pt x="271" y="142"/>
                    <a:pt x="271" y="142"/>
                    <a:pt x="271" y="142"/>
                  </a:cubicBezTo>
                  <a:cubicBezTo>
                    <a:pt x="277" y="137"/>
                    <a:pt x="277" y="137"/>
                    <a:pt x="277" y="137"/>
                  </a:cubicBezTo>
                  <a:cubicBezTo>
                    <a:pt x="285" y="129"/>
                    <a:pt x="285" y="129"/>
                    <a:pt x="285" y="129"/>
                  </a:cubicBezTo>
                  <a:cubicBezTo>
                    <a:pt x="288" y="125"/>
                    <a:pt x="288" y="125"/>
                    <a:pt x="288" y="125"/>
                  </a:cubicBezTo>
                  <a:cubicBezTo>
                    <a:pt x="289" y="121"/>
                    <a:pt x="289" y="121"/>
                    <a:pt x="289" y="121"/>
                  </a:cubicBezTo>
                  <a:cubicBezTo>
                    <a:pt x="291" y="120"/>
                    <a:pt x="291" y="120"/>
                    <a:pt x="291" y="120"/>
                  </a:cubicBezTo>
                  <a:cubicBezTo>
                    <a:pt x="293" y="115"/>
                    <a:pt x="293" y="115"/>
                    <a:pt x="293" y="115"/>
                  </a:cubicBezTo>
                  <a:cubicBezTo>
                    <a:pt x="297" y="111"/>
                    <a:pt x="297" y="111"/>
                    <a:pt x="297" y="111"/>
                  </a:cubicBezTo>
                  <a:cubicBezTo>
                    <a:pt x="300" y="107"/>
                    <a:pt x="300" y="107"/>
                    <a:pt x="300" y="107"/>
                  </a:cubicBezTo>
                  <a:cubicBezTo>
                    <a:pt x="304" y="104"/>
                    <a:pt x="304" y="104"/>
                    <a:pt x="304" y="104"/>
                  </a:cubicBezTo>
                  <a:cubicBezTo>
                    <a:pt x="305" y="99"/>
                    <a:pt x="305" y="99"/>
                    <a:pt x="305" y="99"/>
                  </a:cubicBezTo>
                  <a:cubicBezTo>
                    <a:pt x="308" y="98"/>
                    <a:pt x="308" y="98"/>
                    <a:pt x="308" y="98"/>
                  </a:cubicBezTo>
                  <a:cubicBezTo>
                    <a:pt x="308" y="94"/>
                    <a:pt x="308" y="94"/>
                    <a:pt x="308" y="94"/>
                  </a:cubicBezTo>
                  <a:cubicBezTo>
                    <a:pt x="307" y="90"/>
                    <a:pt x="307" y="90"/>
                    <a:pt x="307" y="90"/>
                  </a:cubicBezTo>
                  <a:cubicBezTo>
                    <a:pt x="305" y="87"/>
                    <a:pt x="305" y="87"/>
                    <a:pt x="305" y="87"/>
                  </a:cubicBezTo>
                  <a:cubicBezTo>
                    <a:pt x="300" y="83"/>
                    <a:pt x="300" y="83"/>
                    <a:pt x="300" y="83"/>
                  </a:cubicBezTo>
                  <a:cubicBezTo>
                    <a:pt x="297" y="78"/>
                    <a:pt x="297" y="78"/>
                    <a:pt x="297" y="78"/>
                  </a:cubicBezTo>
                  <a:cubicBezTo>
                    <a:pt x="297" y="74"/>
                    <a:pt x="297" y="74"/>
                    <a:pt x="297" y="74"/>
                  </a:cubicBezTo>
                  <a:cubicBezTo>
                    <a:pt x="231" y="57"/>
                    <a:pt x="231" y="57"/>
                    <a:pt x="231" y="57"/>
                  </a:cubicBezTo>
                  <a:cubicBezTo>
                    <a:pt x="220" y="56"/>
                    <a:pt x="220" y="56"/>
                    <a:pt x="220" y="56"/>
                  </a:cubicBezTo>
                  <a:cubicBezTo>
                    <a:pt x="216" y="57"/>
                    <a:pt x="216" y="57"/>
                    <a:pt x="216" y="57"/>
                  </a:cubicBezTo>
                  <a:cubicBezTo>
                    <a:pt x="211" y="56"/>
                    <a:pt x="211" y="56"/>
                    <a:pt x="211" y="56"/>
                  </a:cubicBezTo>
                  <a:cubicBezTo>
                    <a:pt x="207" y="57"/>
                    <a:pt x="207" y="57"/>
                    <a:pt x="207" y="57"/>
                  </a:cubicBezTo>
                  <a:cubicBezTo>
                    <a:pt x="178" y="58"/>
                    <a:pt x="178" y="58"/>
                    <a:pt x="178" y="58"/>
                  </a:cubicBezTo>
                  <a:cubicBezTo>
                    <a:pt x="175" y="56"/>
                    <a:pt x="175" y="56"/>
                    <a:pt x="175" y="56"/>
                  </a:cubicBezTo>
                  <a:cubicBezTo>
                    <a:pt x="172" y="57"/>
                    <a:pt x="172" y="57"/>
                    <a:pt x="172" y="57"/>
                  </a:cubicBezTo>
                  <a:cubicBezTo>
                    <a:pt x="169" y="58"/>
                    <a:pt x="169" y="58"/>
                    <a:pt x="169" y="58"/>
                  </a:cubicBezTo>
                  <a:cubicBezTo>
                    <a:pt x="167" y="58"/>
                    <a:pt x="167" y="58"/>
                    <a:pt x="167" y="58"/>
                  </a:cubicBezTo>
                  <a:cubicBezTo>
                    <a:pt x="164" y="57"/>
                    <a:pt x="164" y="57"/>
                    <a:pt x="164" y="57"/>
                  </a:cubicBezTo>
                  <a:cubicBezTo>
                    <a:pt x="164" y="56"/>
                    <a:pt x="164" y="56"/>
                    <a:pt x="164" y="56"/>
                  </a:cubicBezTo>
                  <a:cubicBezTo>
                    <a:pt x="159" y="56"/>
                    <a:pt x="159" y="56"/>
                    <a:pt x="159" y="56"/>
                  </a:cubicBezTo>
                  <a:cubicBezTo>
                    <a:pt x="156" y="55"/>
                    <a:pt x="156" y="55"/>
                    <a:pt x="156" y="55"/>
                  </a:cubicBezTo>
                  <a:cubicBezTo>
                    <a:pt x="155" y="53"/>
                    <a:pt x="155" y="53"/>
                    <a:pt x="155" y="53"/>
                  </a:cubicBezTo>
                  <a:cubicBezTo>
                    <a:pt x="155" y="52"/>
                    <a:pt x="155" y="52"/>
                    <a:pt x="155" y="52"/>
                  </a:cubicBezTo>
                  <a:cubicBezTo>
                    <a:pt x="151" y="51"/>
                    <a:pt x="151" y="51"/>
                    <a:pt x="151" y="51"/>
                  </a:cubicBezTo>
                  <a:cubicBezTo>
                    <a:pt x="143" y="49"/>
                    <a:pt x="143" y="49"/>
                    <a:pt x="143" y="49"/>
                  </a:cubicBezTo>
                  <a:cubicBezTo>
                    <a:pt x="138" y="47"/>
                    <a:pt x="138" y="47"/>
                    <a:pt x="138" y="47"/>
                  </a:cubicBezTo>
                  <a:cubicBezTo>
                    <a:pt x="136" y="46"/>
                    <a:pt x="136" y="46"/>
                    <a:pt x="136" y="46"/>
                  </a:cubicBezTo>
                  <a:cubicBezTo>
                    <a:pt x="130" y="47"/>
                    <a:pt x="130" y="47"/>
                    <a:pt x="130" y="47"/>
                  </a:cubicBezTo>
                  <a:cubicBezTo>
                    <a:pt x="121" y="49"/>
                    <a:pt x="121" y="49"/>
                    <a:pt x="121" y="49"/>
                  </a:cubicBezTo>
                  <a:cubicBezTo>
                    <a:pt x="110" y="46"/>
                    <a:pt x="110" y="46"/>
                    <a:pt x="110" y="46"/>
                  </a:cubicBezTo>
                  <a:cubicBezTo>
                    <a:pt x="103" y="40"/>
                    <a:pt x="103" y="40"/>
                    <a:pt x="103" y="40"/>
                  </a:cubicBezTo>
                  <a:cubicBezTo>
                    <a:pt x="103" y="40"/>
                    <a:pt x="106" y="33"/>
                    <a:pt x="105" y="24"/>
                  </a:cubicBezTo>
                  <a:cubicBezTo>
                    <a:pt x="104" y="14"/>
                    <a:pt x="99" y="12"/>
                    <a:pt x="99" y="12"/>
                  </a:cubicBezTo>
                  <a:cubicBezTo>
                    <a:pt x="94" y="12"/>
                    <a:pt x="94" y="12"/>
                    <a:pt x="94" y="12"/>
                  </a:cubicBezTo>
                  <a:cubicBezTo>
                    <a:pt x="90" y="10"/>
                    <a:pt x="90" y="10"/>
                    <a:pt x="90" y="10"/>
                  </a:cubicBezTo>
                  <a:cubicBezTo>
                    <a:pt x="90" y="10"/>
                    <a:pt x="90" y="4"/>
                    <a:pt x="85" y="4"/>
                  </a:cubicBezTo>
                  <a:cubicBezTo>
                    <a:pt x="80" y="4"/>
                    <a:pt x="80" y="4"/>
                    <a:pt x="80" y="4"/>
                  </a:cubicBezTo>
                  <a:cubicBezTo>
                    <a:pt x="74" y="3"/>
                    <a:pt x="74" y="3"/>
                    <a:pt x="74" y="3"/>
                  </a:cubicBezTo>
                  <a:cubicBezTo>
                    <a:pt x="70" y="0"/>
                    <a:pt x="70" y="0"/>
                    <a:pt x="70" y="0"/>
                  </a:cubicBezTo>
                  <a:cubicBezTo>
                    <a:pt x="70" y="7"/>
                    <a:pt x="70" y="7"/>
                    <a:pt x="70" y="7"/>
                  </a:cubicBezTo>
                  <a:cubicBezTo>
                    <a:pt x="68" y="13"/>
                    <a:pt x="68" y="13"/>
                    <a:pt x="68" y="13"/>
                  </a:cubicBezTo>
                  <a:cubicBezTo>
                    <a:pt x="63" y="22"/>
                    <a:pt x="63" y="22"/>
                    <a:pt x="63" y="22"/>
                  </a:cubicBezTo>
                  <a:cubicBezTo>
                    <a:pt x="64" y="28"/>
                    <a:pt x="64" y="28"/>
                    <a:pt x="64" y="28"/>
                  </a:cubicBezTo>
                  <a:cubicBezTo>
                    <a:pt x="63" y="33"/>
                    <a:pt x="63" y="33"/>
                    <a:pt x="63" y="33"/>
                  </a:cubicBezTo>
                  <a:cubicBezTo>
                    <a:pt x="60" y="38"/>
                    <a:pt x="60" y="38"/>
                    <a:pt x="60" y="38"/>
                  </a:cubicBezTo>
                  <a:cubicBezTo>
                    <a:pt x="58" y="43"/>
                    <a:pt x="58" y="43"/>
                    <a:pt x="58" y="43"/>
                  </a:cubicBezTo>
                  <a:cubicBezTo>
                    <a:pt x="55" y="50"/>
                    <a:pt x="55" y="50"/>
                    <a:pt x="55" y="50"/>
                  </a:cubicBezTo>
                  <a:cubicBezTo>
                    <a:pt x="53" y="55"/>
                    <a:pt x="53" y="55"/>
                    <a:pt x="53" y="55"/>
                  </a:cubicBezTo>
                  <a:cubicBezTo>
                    <a:pt x="47" y="67"/>
                    <a:pt x="47" y="67"/>
                    <a:pt x="47" y="67"/>
                  </a:cubicBezTo>
                  <a:cubicBezTo>
                    <a:pt x="40" y="85"/>
                    <a:pt x="40" y="85"/>
                    <a:pt x="40" y="85"/>
                  </a:cubicBezTo>
                  <a:cubicBezTo>
                    <a:pt x="35" y="98"/>
                    <a:pt x="35" y="98"/>
                    <a:pt x="35" y="98"/>
                  </a:cubicBezTo>
                  <a:cubicBezTo>
                    <a:pt x="30" y="111"/>
                    <a:pt x="30" y="111"/>
                    <a:pt x="30" y="111"/>
                  </a:cubicBezTo>
                  <a:cubicBezTo>
                    <a:pt x="24" y="120"/>
                    <a:pt x="24" y="120"/>
                    <a:pt x="24" y="120"/>
                  </a:cubicBezTo>
                  <a:cubicBezTo>
                    <a:pt x="22" y="124"/>
                    <a:pt x="22" y="124"/>
                    <a:pt x="22" y="124"/>
                  </a:cubicBezTo>
                  <a:cubicBezTo>
                    <a:pt x="18" y="130"/>
                    <a:pt x="18" y="130"/>
                    <a:pt x="18" y="130"/>
                  </a:cubicBezTo>
                  <a:cubicBezTo>
                    <a:pt x="15" y="133"/>
                    <a:pt x="15" y="133"/>
                    <a:pt x="15" y="133"/>
                  </a:cubicBezTo>
                  <a:cubicBezTo>
                    <a:pt x="14" y="136"/>
                    <a:pt x="14" y="136"/>
                    <a:pt x="14" y="136"/>
                  </a:cubicBezTo>
                  <a:cubicBezTo>
                    <a:pt x="11" y="141"/>
                    <a:pt x="11" y="141"/>
                    <a:pt x="11" y="141"/>
                  </a:cubicBezTo>
                  <a:cubicBezTo>
                    <a:pt x="5" y="148"/>
                    <a:pt x="5" y="148"/>
                    <a:pt x="5" y="148"/>
                  </a:cubicBezTo>
                  <a:cubicBezTo>
                    <a:pt x="3" y="152"/>
                    <a:pt x="3" y="152"/>
                    <a:pt x="3" y="152"/>
                  </a:cubicBezTo>
                  <a:cubicBezTo>
                    <a:pt x="5" y="160"/>
                    <a:pt x="5" y="160"/>
                    <a:pt x="5" y="160"/>
                  </a:cubicBezTo>
                  <a:cubicBezTo>
                    <a:pt x="5" y="162"/>
                    <a:pt x="5" y="162"/>
                    <a:pt x="5" y="162"/>
                  </a:cubicBezTo>
                  <a:cubicBezTo>
                    <a:pt x="5" y="164"/>
                    <a:pt x="5" y="164"/>
                    <a:pt x="5" y="164"/>
                  </a:cubicBezTo>
                  <a:cubicBezTo>
                    <a:pt x="4" y="165"/>
                    <a:pt x="4" y="165"/>
                    <a:pt x="4" y="165"/>
                  </a:cubicBezTo>
                  <a:cubicBezTo>
                    <a:pt x="3" y="169"/>
                    <a:pt x="3" y="169"/>
                    <a:pt x="3" y="169"/>
                  </a:cubicBezTo>
                  <a:cubicBezTo>
                    <a:pt x="1" y="170"/>
                    <a:pt x="1" y="170"/>
                    <a:pt x="1" y="170"/>
                  </a:cubicBezTo>
                  <a:cubicBezTo>
                    <a:pt x="1" y="174"/>
                    <a:pt x="1" y="174"/>
                    <a:pt x="1" y="174"/>
                  </a:cubicBezTo>
                  <a:cubicBezTo>
                    <a:pt x="0" y="182"/>
                    <a:pt x="0" y="182"/>
                    <a:pt x="0" y="182"/>
                  </a:cubicBezTo>
                  <a:cubicBezTo>
                    <a:pt x="0" y="187"/>
                    <a:pt x="0" y="187"/>
                    <a:pt x="0" y="187"/>
                  </a:cubicBezTo>
                  <a:cubicBezTo>
                    <a:pt x="2" y="190"/>
                    <a:pt x="2" y="190"/>
                    <a:pt x="2" y="190"/>
                  </a:cubicBezTo>
                  <a:cubicBezTo>
                    <a:pt x="3" y="193"/>
                    <a:pt x="3" y="193"/>
                    <a:pt x="3" y="193"/>
                  </a:cubicBezTo>
                  <a:cubicBezTo>
                    <a:pt x="147" y="234"/>
                    <a:pt x="147" y="234"/>
                    <a:pt x="147" y="234"/>
                  </a:cubicBezTo>
                  <a:cubicBezTo>
                    <a:pt x="147" y="234"/>
                    <a:pt x="216" y="253"/>
                    <a:pt x="239" y="258"/>
                  </a:cubicBezTo>
                  <a:cubicBezTo>
                    <a:pt x="242" y="259"/>
                    <a:pt x="246" y="260"/>
                    <a:pt x="251" y="261"/>
                  </a:cubicBez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6" name="Freeform 20"/>
            <p:cNvSpPr>
              <a:spLocks/>
            </p:cNvSpPr>
            <p:nvPr/>
          </p:nvSpPr>
          <p:spPr bwMode="auto">
            <a:xfrm>
              <a:off x="5637212" y="1731400"/>
              <a:ext cx="325483" cy="532915"/>
            </a:xfrm>
            <a:custGeom>
              <a:avLst/>
              <a:gdLst>
                <a:gd name="T0" fmla="*/ 46 w 228"/>
                <a:gd name="T1" fmla="*/ 143 h 373"/>
                <a:gd name="T2" fmla="*/ 49 w 228"/>
                <a:gd name="T3" fmla="*/ 152 h 373"/>
                <a:gd name="T4" fmla="*/ 56 w 228"/>
                <a:gd name="T5" fmla="*/ 159 h 373"/>
                <a:gd name="T6" fmla="*/ 57 w 228"/>
                <a:gd name="T7" fmla="*/ 167 h 373"/>
                <a:gd name="T8" fmla="*/ 53 w 228"/>
                <a:gd name="T9" fmla="*/ 173 h 373"/>
                <a:gd name="T10" fmla="*/ 46 w 228"/>
                <a:gd name="T11" fmla="*/ 180 h 373"/>
                <a:gd name="T12" fmla="*/ 40 w 228"/>
                <a:gd name="T13" fmla="*/ 189 h 373"/>
                <a:gd name="T14" fmla="*/ 37 w 228"/>
                <a:gd name="T15" fmla="*/ 194 h 373"/>
                <a:gd name="T16" fmla="*/ 26 w 228"/>
                <a:gd name="T17" fmla="*/ 206 h 373"/>
                <a:gd name="T18" fmla="*/ 19 w 228"/>
                <a:gd name="T19" fmla="*/ 214 h 373"/>
                <a:gd name="T20" fmla="*/ 20 w 228"/>
                <a:gd name="T21" fmla="*/ 222 h 373"/>
                <a:gd name="T22" fmla="*/ 23 w 228"/>
                <a:gd name="T23" fmla="*/ 223 h 373"/>
                <a:gd name="T24" fmla="*/ 25 w 228"/>
                <a:gd name="T25" fmla="*/ 228 h 373"/>
                <a:gd name="T26" fmla="*/ 24 w 228"/>
                <a:gd name="T27" fmla="*/ 240 h 373"/>
                <a:gd name="T28" fmla="*/ 19 w 228"/>
                <a:gd name="T29" fmla="*/ 244 h 373"/>
                <a:gd name="T30" fmla="*/ 18 w 228"/>
                <a:gd name="T31" fmla="*/ 251 h 373"/>
                <a:gd name="T32" fmla="*/ 102 w 228"/>
                <a:gd name="T33" fmla="*/ 352 h 373"/>
                <a:gd name="T34" fmla="*/ 228 w 228"/>
                <a:gd name="T35" fmla="*/ 256 h 373"/>
                <a:gd name="T36" fmla="*/ 224 w 228"/>
                <a:gd name="T37" fmla="*/ 252 h 373"/>
                <a:gd name="T38" fmla="*/ 223 w 228"/>
                <a:gd name="T39" fmla="*/ 247 h 373"/>
                <a:gd name="T40" fmla="*/ 218 w 228"/>
                <a:gd name="T41" fmla="*/ 241 h 373"/>
                <a:gd name="T42" fmla="*/ 213 w 228"/>
                <a:gd name="T43" fmla="*/ 246 h 373"/>
                <a:gd name="T44" fmla="*/ 202 w 228"/>
                <a:gd name="T45" fmla="*/ 248 h 373"/>
                <a:gd name="T46" fmla="*/ 189 w 228"/>
                <a:gd name="T47" fmla="*/ 245 h 373"/>
                <a:gd name="T48" fmla="*/ 184 w 228"/>
                <a:gd name="T49" fmla="*/ 247 h 373"/>
                <a:gd name="T50" fmla="*/ 179 w 228"/>
                <a:gd name="T51" fmla="*/ 247 h 373"/>
                <a:gd name="T52" fmla="*/ 171 w 228"/>
                <a:gd name="T53" fmla="*/ 244 h 373"/>
                <a:gd name="T54" fmla="*/ 168 w 228"/>
                <a:gd name="T55" fmla="*/ 247 h 373"/>
                <a:gd name="T56" fmla="*/ 164 w 228"/>
                <a:gd name="T57" fmla="*/ 249 h 373"/>
                <a:gd name="T58" fmla="*/ 162 w 228"/>
                <a:gd name="T59" fmla="*/ 242 h 373"/>
                <a:gd name="T60" fmla="*/ 160 w 228"/>
                <a:gd name="T61" fmla="*/ 232 h 373"/>
                <a:gd name="T62" fmla="*/ 156 w 228"/>
                <a:gd name="T63" fmla="*/ 226 h 373"/>
                <a:gd name="T64" fmla="*/ 149 w 228"/>
                <a:gd name="T65" fmla="*/ 220 h 373"/>
                <a:gd name="T66" fmla="*/ 149 w 228"/>
                <a:gd name="T67" fmla="*/ 213 h 373"/>
                <a:gd name="T68" fmla="*/ 145 w 228"/>
                <a:gd name="T69" fmla="*/ 204 h 373"/>
                <a:gd name="T70" fmla="*/ 145 w 228"/>
                <a:gd name="T71" fmla="*/ 195 h 373"/>
                <a:gd name="T72" fmla="*/ 142 w 228"/>
                <a:gd name="T73" fmla="*/ 183 h 373"/>
                <a:gd name="T74" fmla="*/ 139 w 228"/>
                <a:gd name="T75" fmla="*/ 179 h 373"/>
                <a:gd name="T76" fmla="*/ 133 w 228"/>
                <a:gd name="T77" fmla="*/ 182 h 373"/>
                <a:gd name="T78" fmla="*/ 127 w 228"/>
                <a:gd name="T79" fmla="*/ 186 h 373"/>
                <a:gd name="T80" fmla="*/ 125 w 228"/>
                <a:gd name="T81" fmla="*/ 183 h 373"/>
                <a:gd name="T82" fmla="*/ 119 w 228"/>
                <a:gd name="T83" fmla="*/ 179 h 373"/>
                <a:gd name="T84" fmla="*/ 125 w 228"/>
                <a:gd name="T85" fmla="*/ 168 h 373"/>
                <a:gd name="T86" fmla="*/ 129 w 228"/>
                <a:gd name="T87" fmla="*/ 166 h 373"/>
                <a:gd name="T88" fmla="*/ 128 w 228"/>
                <a:gd name="T89" fmla="*/ 154 h 373"/>
                <a:gd name="T90" fmla="*/ 134 w 228"/>
                <a:gd name="T91" fmla="*/ 141 h 373"/>
                <a:gd name="T92" fmla="*/ 137 w 228"/>
                <a:gd name="T93" fmla="*/ 131 h 373"/>
                <a:gd name="T94" fmla="*/ 128 w 228"/>
                <a:gd name="T95" fmla="*/ 128 h 373"/>
                <a:gd name="T96" fmla="*/ 123 w 228"/>
                <a:gd name="T97" fmla="*/ 118 h 373"/>
                <a:gd name="T98" fmla="*/ 119 w 228"/>
                <a:gd name="T99" fmla="*/ 106 h 373"/>
                <a:gd name="T100" fmla="*/ 109 w 228"/>
                <a:gd name="T101" fmla="*/ 93 h 373"/>
                <a:gd name="T102" fmla="*/ 104 w 228"/>
                <a:gd name="T103" fmla="*/ 82 h 373"/>
                <a:gd name="T104" fmla="*/ 101 w 228"/>
                <a:gd name="T105" fmla="*/ 76 h 373"/>
                <a:gd name="T106" fmla="*/ 101 w 228"/>
                <a:gd name="T107" fmla="*/ 69 h 373"/>
                <a:gd name="T108" fmla="*/ 97 w 228"/>
                <a:gd name="T109" fmla="*/ 62 h 373"/>
                <a:gd name="T110" fmla="*/ 98 w 228"/>
                <a:gd name="T111" fmla="*/ 48 h 373"/>
                <a:gd name="T112" fmla="*/ 104 w 228"/>
                <a:gd name="T113" fmla="*/ 25 h 373"/>
                <a:gd name="T114" fmla="*/ 108 w 228"/>
                <a:gd name="T115" fmla="*/ 8 h 373"/>
                <a:gd name="T116" fmla="*/ 47 w 228"/>
                <a:gd name="T117" fmla="*/ 12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8" h="373">
                  <a:moveTo>
                    <a:pt x="48" y="132"/>
                  </a:moveTo>
                  <a:cubicBezTo>
                    <a:pt x="48" y="138"/>
                    <a:pt x="46" y="143"/>
                    <a:pt x="46" y="143"/>
                  </a:cubicBezTo>
                  <a:cubicBezTo>
                    <a:pt x="46" y="147"/>
                    <a:pt x="46" y="147"/>
                    <a:pt x="46" y="147"/>
                  </a:cubicBezTo>
                  <a:cubicBezTo>
                    <a:pt x="49" y="152"/>
                    <a:pt x="49" y="152"/>
                    <a:pt x="49" y="152"/>
                  </a:cubicBezTo>
                  <a:cubicBezTo>
                    <a:pt x="54" y="156"/>
                    <a:pt x="54" y="156"/>
                    <a:pt x="54" y="156"/>
                  </a:cubicBezTo>
                  <a:cubicBezTo>
                    <a:pt x="56" y="159"/>
                    <a:pt x="56" y="159"/>
                    <a:pt x="56" y="159"/>
                  </a:cubicBezTo>
                  <a:cubicBezTo>
                    <a:pt x="57" y="163"/>
                    <a:pt x="57" y="163"/>
                    <a:pt x="57" y="163"/>
                  </a:cubicBezTo>
                  <a:cubicBezTo>
                    <a:pt x="57" y="167"/>
                    <a:pt x="57" y="167"/>
                    <a:pt x="57" y="167"/>
                  </a:cubicBezTo>
                  <a:cubicBezTo>
                    <a:pt x="54" y="168"/>
                    <a:pt x="54" y="168"/>
                    <a:pt x="54" y="168"/>
                  </a:cubicBezTo>
                  <a:cubicBezTo>
                    <a:pt x="53" y="173"/>
                    <a:pt x="53" y="173"/>
                    <a:pt x="53" y="173"/>
                  </a:cubicBezTo>
                  <a:cubicBezTo>
                    <a:pt x="49" y="176"/>
                    <a:pt x="49" y="176"/>
                    <a:pt x="49" y="176"/>
                  </a:cubicBezTo>
                  <a:cubicBezTo>
                    <a:pt x="46" y="180"/>
                    <a:pt x="46" y="180"/>
                    <a:pt x="46" y="180"/>
                  </a:cubicBezTo>
                  <a:cubicBezTo>
                    <a:pt x="42" y="184"/>
                    <a:pt x="42" y="184"/>
                    <a:pt x="42" y="184"/>
                  </a:cubicBezTo>
                  <a:cubicBezTo>
                    <a:pt x="40" y="189"/>
                    <a:pt x="40" y="189"/>
                    <a:pt x="40" y="189"/>
                  </a:cubicBezTo>
                  <a:cubicBezTo>
                    <a:pt x="38" y="190"/>
                    <a:pt x="38" y="190"/>
                    <a:pt x="38" y="190"/>
                  </a:cubicBezTo>
                  <a:cubicBezTo>
                    <a:pt x="37" y="194"/>
                    <a:pt x="37" y="194"/>
                    <a:pt x="37" y="194"/>
                  </a:cubicBezTo>
                  <a:cubicBezTo>
                    <a:pt x="34" y="198"/>
                    <a:pt x="34" y="198"/>
                    <a:pt x="34" y="198"/>
                  </a:cubicBezTo>
                  <a:cubicBezTo>
                    <a:pt x="26" y="206"/>
                    <a:pt x="26" y="206"/>
                    <a:pt x="26" y="206"/>
                  </a:cubicBezTo>
                  <a:cubicBezTo>
                    <a:pt x="20" y="211"/>
                    <a:pt x="20" y="211"/>
                    <a:pt x="20" y="211"/>
                  </a:cubicBezTo>
                  <a:cubicBezTo>
                    <a:pt x="19" y="214"/>
                    <a:pt x="19" y="214"/>
                    <a:pt x="19" y="214"/>
                  </a:cubicBezTo>
                  <a:cubicBezTo>
                    <a:pt x="18" y="219"/>
                    <a:pt x="18" y="219"/>
                    <a:pt x="18" y="219"/>
                  </a:cubicBezTo>
                  <a:cubicBezTo>
                    <a:pt x="20" y="222"/>
                    <a:pt x="20" y="222"/>
                    <a:pt x="20" y="222"/>
                  </a:cubicBezTo>
                  <a:cubicBezTo>
                    <a:pt x="22" y="223"/>
                    <a:pt x="22" y="223"/>
                    <a:pt x="22" y="223"/>
                  </a:cubicBezTo>
                  <a:cubicBezTo>
                    <a:pt x="23" y="223"/>
                    <a:pt x="23" y="223"/>
                    <a:pt x="23" y="223"/>
                  </a:cubicBezTo>
                  <a:cubicBezTo>
                    <a:pt x="26" y="226"/>
                    <a:pt x="26" y="226"/>
                    <a:pt x="26" y="226"/>
                  </a:cubicBezTo>
                  <a:cubicBezTo>
                    <a:pt x="25" y="228"/>
                    <a:pt x="25" y="228"/>
                    <a:pt x="25" y="228"/>
                  </a:cubicBezTo>
                  <a:cubicBezTo>
                    <a:pt x="25" y="236"/>
                    <a:pt x="25" y="236"/>
                    <a:pt x="25" y="236"/>
                  </a:cubicBezTo>
                  <a:cubicBezTo>
                    <a:pt x="24" y="240"/>
                    <a:pt x="24" y="240"/>
                    <a:pt x="24" y="240"/>
                  </a:cubicBezTo>
                  <a:cubicBezTo>
                    <a:pt x="24" y="242"/>
                    <a:pt x="24" y="242"/>
                    <a:pt x="24" y="242"/>
                  </a:cubicBezTo>
                  <a:cubicBezTo>
                    <a:pt x="19" y="244"/>
                    <a:pt x="19" y="244"/>
                    <a:pt x="19" y="244"/>
                  </a:cubicBezTo>
                  <a:cubicBezTo>
                    <a:pt x="18" y="246"/>
                    <a:pt x="18" y="246"/>
                    <a:pt x="18" y="246"/>
                  </a:cubicBezTo>
                  <a:cubicBezTo>
                    <a:pt x="18" y="251"/>
                    <a:pt x="18" y="251"/>
                    <a:pt x="18" y="251"/>
                  </a:cubicBezTo>
                  <a:cubicBezTo>
                    <a:pt x="0" y="330"/>
                    <a:pt x="0" y="330"/>
                    <a:pt x="0" y="330"/>
                  </a:cubicBezTo>
                  <a:cubicBezTo>
                    <a:pt x="35" y="338"/>
                    <a:pt x="102" y="352"/>
                    <a:pt x="102" y="352"/>
                  </a:cubicBezTo>
                  <a:cubicBezTo>
                    <a:pt x="208" y="373"/>
                    <a:pt x="208" y="373"/>
                    <a:pt x="208" y="373"/>
                  </a:cubicBezTo>
                  <a:cubicBezTo>
                    <a:pt x="228" y="256"/>
                    <a:pt x="228" y="256"/>
                    <a:pt x="228" y="256"/>
                  </a:cubicBezTo>
                  <a:cubicBezTo>
                    <a:pt x="226" y="254"/>
                    <a:pt x="226" y="254"/>
                    <a:pt x="226" y="254"/>
                  </a:cubicBezTo>
                  <a:cubicBezTo>
                    <a:pt x="224" y="252"/>
                    <a:pt x="224" y="252"/>
                    <a:pt x="224" y="252"/>
                  </a:cubicBezTo>
                  <a:cubicBezTo>
                    <a:pt x="224" y="251"/>
                    <a:pt x="224" y="251"/>
                    <a:pt x="224" y="251"/>
                  </a:cubicBezTo>
                  <a:cubicBezTo>
                    <a:pt x="223" y="247"/>
                    <a:pt x="223" y="247"/>
                    <a:pt x="223" y="247"/>
                  </a:cubicBezTo>
                  <a:cubicBezTo>
                    <a:pt x="221" y="244"/>
                    <a:pt x="221" y="244"/>
                    <a:pt x="221" y="244"/>
                  </a:cubicBezTo>
                  <a:cubicBezTo>
                    <a:pt x="218" y="241"/>
                    <a:pt x="218" y="241"/>
                    <a:pt x="218" y="241"/>
                  </a:cubicBezTo>
                  <a:cubicBezTo>
                    <a:pt x="214" y="241"/>
                    <a:pt x="214" y="241"/>
                    <a:pt x="214" y="241"/>
                  </a:cubicBezTo>
                  <a:cubicBezTo>
                    <a:pt x="213" y="246"/>
                    <a:pt x="213" y="246"/>
                    <a:pt x="213" y="246"/>
                  </a:cubicBezTo>
                  <a:cubicBezTo>
                    <a:pt x="212" y="249"/>
                    <a:pt x="212" y="249"/>
                    <a:pt x="212" y="249"/>
                  </a:cubicBezTo>
                  <a:cubicBezTo>
                    <a:pt x="202" y="248"/>
                    <a:pt x="202" y="248"/>
                    <a:pt x="202" y="248"/>
                  </a:cubicBezTo>
                  <a:cubicBezTo>
                    <a:pt x="197" y="246"/>
                    <a:pt x="197" y="246"/>
                    <a:pt x="197" y="246"/>
                  </a:cubicBezTo>
                  <a:cubicBezTo>
                    <a:pt x="189" y="245"/>
                    <a:pt x="189" y="245"/>
                    <a:pt x="189" y="245"/>
                  </a:cubicBezTo>
                  <a:cubicBezTo>
                    <a:pt x="185" y="245"/>
                    <a:pt x="185" y="245"/>
                    <a:pt x="185" y="245"/>
                  </a:cubicBezTo>
                  <a:cubicBezTo>
                    <a:pt x="184" y="247"/>
                    <a:pt x="184" y="247"/>
                    <a:pt x="184" y="247"/>
                  </a:cubicBezTo>
                  <a:cubicBezTo>
                    <a:pt x="184" y="249"/>
                    <a:pt x="184" y="249"/>
                    <a:pt x="184" y="249"/>
                  </a:cubicBezTo>
                  <a:cubicBezTo>
                    <a:pt x="179" y="247"/>
                    <a:pt x="179" y="247"/>
                    <a:pt x="179" y="247"/>
                  </a:cubicBezTo>
                  <a:cubicBezTo>
                    <a:pt x="174" y="244"/>
                    <a:pt x="174" y="244"/>
                    <a:pt x="174" y="244"/>
                  </a:cubicBezTo>
                  <a:cubicBezTo>
                    <a:pt x="171" y="244"/>
                    <a:pt x="171" y="244"/>
                    <a:pt x="171" y="244"/>
                  </a:cubicBezTo>
                  <a:cubicBezTo>
                    <a:pt x="169" y="244"/>
                    <a:pt x="169" y="244"/>
                    <a:pt x="169" y="244"/>
                  </a:cubicBezTo>
                  <a:cubicBezTo>
                    <a:pt x="168" y="247"/>
                    <a:pt x="168" y="247"/>
                    <a:pt x="168" y="247"/>
                  </a:cubicBezTo>
                  <a:cubicBezTo>
                    <a:pt x="168" y="249"/>
                    <a:pt x="168" y="249"/>
                    <a:pt x="168" y="249"/>
                  </a:cubicBezTo>
                  <a:cubicBezTo>
                    <a:pt x="164" y="249"/>
                    <a:pt x="164" y="249"/>
                    <a:pt x="164" y="249"/>
                  </a:cubicBezTo>
                  <a:cubicBezTo>
                    <a:pt x="162" y="245"/>
                    <a:pt x="162" y="245"/>
                    <a:pt x="162" y="245"/>
                  </a:cubicBezTo>
                  <a:cubicBezTo>
                    <a:pt x="162" y="242"/>
                    <a:pt x="162" y="242"/>
                    <a:pt x="162" y="242"/>
                  </a:cubicBezTo>
                  <a:cubicBezTo>
                    <a:pt x="162" y="238"/>
                    <a:pt x="162" y="238"/>
                    <a:pt x="162" y="238"/>
                  </a:cubicBezTo>
                  <a:cubicBezTo>
                    <a:pt x="160" y="232"/>
                    <a:pt x="160" y="232"/>
                    <a:pt x="160" y="232"/>
                  </a:cubicBezTo>
                  <a:cubicBezTo>
                    <a:pt x="160" y="226"/>
                    <a:pt x="160" y="226"/>
                    <a:pt x="160" y="226"/>
                  </a:cubicBezTo>
                  <a:cubicBezTo>
                    <a:pt x="156" y="226"/>
                    <a:pt x="156" y="226"/>
                    <a:pt x="156" y="226"/>
                  </a:cubicBezTo>
                  <a:cubicBezTo>
                    <a:pt x="151" y="223"/>
                    <a:pt x="151" y="223"/>
                    <a:pt x="151" y="223"/>
                  </a:cubicBezTo>
                  <a:cubicBezTo>
                    <a:pt x="149" y="220"/>
                    <a:pt x="149" y="220"/>
                    <a:pt x="149" y="220"/>
                  </a:cubicBezTo>
                  <a:cubicBezTo>
                    <a:pt x="149" y="218"/>
                    <a:pt x="149" y="218"/>
                    <a:pt x="149" y="218"/>
                  </a:cubicBezTo>
                  <a:cubicBezTo>
                    <a:pt x="149" y="213"/>
                    <a:pt x="149" y="213"/>
                    <a:pt x="149" y="213"/>
                  </a:cubicBezTo>
                  <a:cubicBezTo>
                    <a:pt x="149" y="208"/>
                    <a:pt x="149" y="208"/>
                    <a:pt x="149" y="208"/>
                  </a:cubicBezTo>
                  <a:cubicBezTo>
                    <a:pt x="145" y="204"/>
                    <a:pt x="145" y="204"/>
                    <a:pt x="145" y="204"/>
                  </a:cubicBezTo>
                  <a:cubicBezTo>
                    <a:pt x="145" y="201"/>
                    <a:pt x="145" y="201"/>
                    <a:pt x="145" y="201"/>
                  </a:cubicBezTo>
                  <a:cubicBezTo>
                    <a:pt x="145" y="195"/>
                    <a:pt x="145" y="195"/>
                    <a:pt x="145" y="195"/>
                  </a:cubicBezTo>
                  <a:cubicBezTo>
                    <a:pt x="144" y="187"/>
                    <a:pt x="144" y="187"/>
                    <a:pt x="144" y="187"/>
                  </a:cubicBezTo>
                  <a:cubicBezTo>
                    <a:pt x="142" y="183"/>
                    <a:pt x="142" y="183"/>
                    <a:pt x="142" y="183"/>
                  </a:cubicBezTo>
                  <a:cubicBezTo>
                    <a:pt x="141" y="179"/>
                    <a:pt x="141" y="179"/>
                    <a:pt x="141" y="179"/>
                  </a:cubicBezTo>
                  <a:cubicBezTo>
                    <a:pt x="139" y="179"/>
                    <a:pt x="139" y="179"/>
                    <a:pt x="139" y="179"/>
                  </a:cubicBezTo>
                  <a:cubicBezTo>
                    <a:pt x="135" y="182"/>
                    <a:pt x="135" y="182"/>
                    <a:pt x="135" y="182"/>
                  </a:cubicBezTo>
                  <a:cubicBezTo>
                    <a:pt x="133" y="182"/>
                    <a:pt x="133" y="182"/>
                    <a:pt x="133" y="182"/>
                  </a:cubicBezTo>
                  <a:cubicBezTo>
                    <a:pt x="130" y="183"/>
                    <a:pt x="130" y="183"/>
                    <a:pt x="130" y="183"/>
                  </a:cubicBezTo>
                  <a:cubicBezTo>
                    <a:pt x="127" y="186"/>
                    <a:pt x="127" y="186"/>
                    <a:pt x="127" y="186"/>
                  </a:cubicBezTo>
                  <a:cubicBezTo>
                    <a:pt x="125" y="186"/>
                    <a:pt x="125" y="186"/>
                    <a:pt x="125" y="186"/>
                  </a:cubicBezTo>
                  <a:cubicBezTo>
                    <a:pt x="125" y="183"/>
                    <a:pt x="125" y="183"/>
                    <a:pt x="125" y="183"/>
                  </a:cubicBezTo>
                  <a:cubicBezTo>
                    <a:pt x="121" y="181"/>
                    <a:pt x="121" y="181"/>
                    <a:pt x="121" y="181"/>
                  </a:cubicBezTo>
                  <a:cubicBezTo>
                    <a:pt x="119" y="179"/>
                    <a:pt x="119" y="179"/>
                    <a:pt x="119" y="179"/>
                  </a:cubicBezTo>
                  <a:cubicBezTo>
                    <a:pt x="122" y="172"/>
                    <a:pt x="122" y="172"/>
                    <a:pt x="122" y="172"/>
                  </a:cubicBezTo>
                  <a:cubicBezTo>
                    <a:pt x="125" y="168"/>
                    <a:pt x="125" y="168"/>
                    <a:pt x="125" y="168"/>
                  </a:cubicBezTo>
                  <a:cubicBezTo>
                    <a:pt x="128" y="168"/>
                    <a:pt x="128" y="168"/>
                    <a:pt x="128" y="168"/>
                  </a:cubicBezTo>
                  <a:cubicBezTo>
                    <a:pt x="129" y="166"/>
                    <a:pt x="129" y="166"/>
                    <a:pt x="129" y="166"/>
                  </a:cubicBezTo>
                  <a:cubicBezTo>
                    <a:pt x="127" y="160"/>
                    <a:pt x="127" y="160"/>
                    <a:pt x="127" y="160"/>
                  </a:cubicBezTo>
                  <a:cubicBezTo>
                    <a:pt x="128" y="154"/>
                    <a:pt x="128" y="154"/>
                    <a:pt x="128" y="154"/>
                  </a:cubicBezTo>
                  <a:cubicBezTo>
                    <a:pt x="131" y="147"/>
                    <a:pt x="131" y="147"/>
                    <a:pt x="131" y="147"/>
                  </a:cubicBezTo>
                  <a:cubicBezTo>
                    <a:pt x="134" y="141"/>
                    <a:pt x="134" y="141"/>
                    <a:pt x="134" y="141"/>
                  </a:cubicBezTo>
                  <a:cubicBezTo>
                    <a:pt x="137" y="135"/>
                    <a:pt x="137" y="135"/>
                    <a:pt x="137" y="135"/>
                  </a:cubicBezTo>
                  <a:cubicBezTo>
                    <a:pt x="137" y="131"/>
                    <a:pt x="137" y="131"/>
                    <a:pt x="137" y="131"/>
                  </a:cubicBezTo>
                  <a:cubicBezTo>
                    <a:pt x="128" y="129"/>
                    <a:pt x="128" y="129"/>
                    <a:pt x="128" y="129"/>
                  </a:cubicBezTo>
                  <a:cubicBezTo>
                    <a:pt x="128" y="128"/>
                    <a:pt x="128" y="128"/>
                    <a:pt x="128" y="128"/>
                  </a:cubicBezTo>
                  <a:cubicBezTo>
                    <a:pt x="125" y="124"/>
                    <a:pt x="125" y="124"/>
                    <a:pt x="125" y="124"/>
                  </a:cubicBezTo>
                  <a:cubicBezTo>
                    <a:pt x="123" y="118"/>
                    <a:pt x="123" y="118"/>
                    <a:pt x="123" y="118"/>
                  </a:cubicBezTo>
                  <a:cubicBezTo>
                    <a:pt x="122" y="111"/>
                    <a:pt x="122" y="111"/>
                    <a:pt x="122" y="111"/>
                  </a:cubicBezTo>
                  <a:cubicBezTo>
                    <a:pt x="119" y="106"/>
                    <a:pt x="119" y="106"/>
                    <a:pt x="119" y="106"/>
                  </a:cubicBezTo>
                  <a:cubicBezTo>
                    <a:pt x="114" y="101"/>
                    <a:pt x="114" y="101"/>
                    <a:pt x="114" y="101"/>
                  </a:cubicBezTo>
                  <a:cubicBezTo>
                    <a:pt x="109" y="93"/>
                    <a:pt x="109" y="93"/>
                    <a:pt x="109" y="93"/>
                  </a:cubicBezTo>
                  <a:cubicBezTo>
                    <a:pt x="108" y="88"/>
                    <a:pt x="108" y="88"/>
                    <a:pt x="108" y="88"/>
                  </a:cubicBezTo>
                  <a:cubicBezTo>
                    <a:pt x="104" y="82"/>
                    <a:pt x="104" y="82"/>
                    <a:pt x="104" y="82"/>
                  </a:cubicBezTo>
                  <a:cubicBezTo>
                    <a:pt x="104" y="79"/>
                    <a:pt x="104" y="79"/>
                    <a:pt x="104" y="79"/>
                  </a:cubicBezTo>
                  <a:cubicBezTo>
                    <a:pt x="101" y="76"/>
                    <a:pt x="101" y="76"/>
                    <a:pt x="101" y="76"/>
                  </a:cubicBezTo>
                  <a:cubicBezTo>
                    <a:pt x="101" y="72"/>
                    <a:pt x="101" y="72"/>
                    <a:pt x="101" y="72"/>
                  </a:cubicBezTo>
                  <a:cubicBezTo>
                    <a:pt x="101" y="69"/>
                    <a:pt x="101" y="69"/>
                    <a:pt x="101" y="69"/>
                  </a:cubicBezTo>
                  <a:cubicBezTo>
                    <a:pt x="99" y="64"/>
                    <a:pt x="99" y="64"/>
                    <a:pt x="99" y="64"/>
                  </a:cubicBezTo>
                  <a:cubicBezTo>
                    <a:pt x="97" y="62"/>
                    <a:pt x="97" y="62"/>
                    <a:pt x="97" y="62"/>
                  </a:cubicBezTo>
                  <a:cubicBezTo>
                    <a:pt x="97" y="59"/>
                    <a:pt x="97" y="59"/>
                    <a:pt x="97" y="59"/>
                  </a:cubicBezTo>
                  <a:cubicBezTo>
                    <a:pt x="98" y="48"/>
                    <a:pt x="98" y="48"/>
                    <a:pt x="98" y="48"/>
                  </a:cubicBezTo>
                  <a:cubicBezTo>
                    <a:pt x="101" y="36"/>
                    <a:pt x="101" y="36"/>
                    <a:pt x="101" y="36"/>
                  </a:cubicBezTo>
                  <a:cubicBezTo>
                    <a:pt x="104" y="25"/>
                    <a:pt x="104" y="25"/>
                    <a:pt x="104" y="25"/>
                  </a:cubicBezTo>
                  <a:cubicBezTo>
                    <a:pt x="106" y="18"/>
                    <a:pt x="106" y="18"/>
                    <a:pt x="106" y="18"/>
                  </a:cubicBezTo>
                  <a:cubicBezTo>
                    <a:pt x="108" y="8"/>
                    <a:pt x="108" y="8"/>
                    <a:pt x="108" y="8"/>
                  </a:cubicBezTo>
                  <a:cubicBezTo>
                    <a:pt x="76" y="0"/>
                    <a:pt x="76" y="0"/>
                    <a:pt x="76" y="0"/>
                  </a:cubicBezTo>
                  <a:cubicBezTo>
                    <a:pt x="76" y="0"/>
                    <a:pt x="52" y="114"/>
                    <a:pt x="47" y="120"/>
                  </a:cubicBezTo>
                  <a:cubicBezTo>
                    <a:pt x="43" y="127"/>
                    <a:pt x="48" y="125"/>
                    <a:pt x="48" y="132"/>
                  </a:cubicBez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7" name="Freeform 21"/>
            <p:cNvSpPr>
              <a:spLocks/>
            </p:cNvSpPr>
            <p:nvPr/>
          </p:nvSpPr>
          <p:spPr bwMode="auto">
            <a:xfrm>
              <a:off x="5775501" y="1743205"/>
              <a:ext cx="558212" cy="360899"/>
            </a:xfrm>
            <a:custGeom>
              <a:avLst/>
              <a:gdLst>
                <a:gd name="T0" fmla="*/ 184 w 391"/>
                <a:gd name="T1" fmla="*/ 33 h 252"/>
                <a:gd name="T2" fmla="*/ 9 w 391"/>
                <a:gd name="T3" fmla="*/ 10 h 252"/>
                <a:gd name="T4" fmla="*/ 4 w 391"/>
                <a:gd name="T5" fmla="*/ 28 h 252"/>
                <a:gd name="T6" fmla="*/ 0 w 391"/>
                <a:gd name="T7" fmla="*/ 51 h 252"/>
                <a:gd name="T8" fmla="*/ 2 w 391"/>
                <a:gd name="T9" fmla="*/ 56 h 252"/>
                <a:gd name="T10" fmla="*/ 4 w 391"/>
                <a:gd name="T11" fmla="*/ 64 h 252"/>
                <a:gd name="T12" fmla="*/ 7 w 391"/>
                <a:gd name="T13" fmla="*/ 71 h 252"/>
                <a:gd name="T14" fmla="*/ 11 w 391"/>
                <a:gd name="T15" fmla="*/ 80 h 252"/>
                <a:gd name="T16" fmla="*/ 17 w 391"/>
                <a:gd name="T17" fmla="*/ 93 h 252"/>
                <a:gd name="T18" fmla="*/ 25 w 391"/>
                <a:gd name="T19" fmla="*/ 103 h 252"/>
                <a:gd name="T20" fmla="*/ 28 w 391"/>
                <a:gd name="T21" fmla="*/ 116 h 252"/>
                <a:gd name="T22" fmla="*/ 31 w 391"/>
                <a:gd name="T23" fmla="*/ 121 h 252"/>
                <a:gd name="T24" fmla="*/ 40 w 391"/>
                <a:gd name="T25" fmla="*/ 127 h 252"/>
                <a:gd name="T26" fmla="*/ 34 w 391"/>
                <a:gd name="T27" fmla="*/ 139 h 252"/>
                <a:gd name="T28" fmla="*/ 30 w 391"/>
                <a:gd name="T29" fmla="*/ 152 h 252"/>
                <a:gd name="T30" fmla="*/ 31 w 391"/>
                <a:gd name="T31" fmla="*/ 160 h 252"/>
                <a:gd name="T32" fmla="*/ 25 w 391"/>
                <a:gd name="T33" fmla="*/ 164 h 252"/>
                <a:gd name="T34" fmla="*/ 24 w 391"/>
                <a:gd name="T35" fmla="*/ 173 h 252"/>
                <a:gd name="T36" fmla="*/ 28 w 391"/>
                <a:gd name="T37" fmla="*/ 178 h 252"/>
                <a:gd name="T38" fmla="*/ 33 w 391"/>
                <a:gd name="T39" fmla="*/ 175 h 252"/>
                <a:gd name="T40" fmla="*/ 38 w 391"/>
                <a:gd name="T41" fmla="*/ 174 h 252"/>
                <a:gd name="T42" fmla="*/ 44 w 391"/>
                <a:gd name="T43" fmla="*/ 171 h 252"/>
                <a:gd name="T44" fmla="*/ 47 w 391"/>
                <a:gd name="T45" fmla="*/ 179 h 252"/>
                <a:gd name="T46" fmla="*/ 48 w 391"/>
                <a:gd name="T47" fmla="*/ 193 h 252"/>
                <a:gd name="T48" fmla="*/ 52 w 391"/>
                <a:gd name="T49" fmla="*/ 200 h 252"/>
                <a:gd name="T50" fmla="*/ 52 w 391"/>
                <a:gd name="T51" fmla="*/ 210 h 252"/>
                <a:gd name="T52" fmla="*/ 54 w 391"/>
                <a:gd name="T53" fmla="*/ 215 h 252"/>
                <a:gd name="T54" fmla="*/ 63 w 391"/>
                <a:gd name="T55" fmla="*/ 218 h 252"/>
                <a:gd name="T56" fmla="*/ 65 w 391"/>
                <a:gd name="T57" fmla="*/ 230 h 252"/>
                <a:gd name="T58" fmla="*/ 65 w 391"/>
                <a:gd name="T59" fmla="*/ 237 h 252"/>
                <a:gd name="T60" fmla="*/ 71 w 391"/>
                <a:gd name="T61" fmla="*/ 241 h 252"/>
                <a:gd name="T62" fmla="*/ 72 w 391"/>
                <a:gd name="T63" fmla="*/ 236 h 252"/>
                <a:gd name="T64" fmla="*/ 77 w 391"/>
                <a:gd name="T65" fmla="*/ 236 h 252"/>
                <a:gd name="T66" fmla="*/ 87 w 391"/>
                <a:gd name="T67" fmla="*/ 241 h 252"/>
                <a:gd name="T68" fmla="*/ 88 w 391"/>
                <a:gd name="T69" fmla="*/ 237 h 252"/>
                <a:gd name="T70" fmla="*/ 100 w 391"/>
                <a:gd name="T71" fmla="*/ 238 h 252"/>
                <a:gd name="T72" fmla="*/ 115 w 391"/>
                <a:gd name="T73" fmla="*/ 241 h 252"/>
                <a:gd name="T74" fmla="*/ 117 w 391"/>
                <a:gd name="T75" fmla="*/ 233 h 252"/>
                <a:gd name="T76" fmla="*/ 124 w 391"/>
                <a:gd name="T77" fmla="*/ 236 h 252"/>
                <a:gd name="T78" fmla="*/ 127 w 391"/>
                <a:gd name="T79" fmla="*/ 243 h 252"/>
                <a:gd name="T80" fmla="*/ 129 w 391"/>
                <a:gd name="T81" fmla="*/ 246 h 252"/>
                <a:gd name="T82" fmla="*/ 136 w 391"/>
                <a:gd name="T83" fmla="*/ 221 h 252"/>
                <a:gd name="T84" fmla="*/ 373 w 391"/>
                <a:gd name="T85" fmla="*/ 252 h 252"/>
                <a:gd name="T86" fmla="*/ 391 w 391"/>
                <a:gd name="T87" fmla="*/ 6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91" h="252">
                  <a:moveTo>
                    <a:pt x="391" y="60"/>
                  </a:moveTo>
                  <a:cubicBezTo>
                    <a:pt x="391" y="60"/>
                    <a:pt x="243" y="42"/>
                    <a:pt x="184" y="33"/>
                  </a:cubicBezTo>
                  <a:cubicBezTo>
                    <a:pt x="112" y="22"/>
                    <a:pt x="11" y="0"/>
                    <a:pt x="11" y="0"/>
                  </a:cubicBezTo>
                  <a:cubicBezTo>
                    <a:pt x="9" y="10"/>
                    <a:pt x="9" y="10"/>
                    <a:pt x="9" y="10"/>
                  </a:cubicBezTo>
                  <a:cubicBezTo>
                    <a:pt x="7" y="17"/>
                    <a:pt x="7" y="17"/>
                    <a:pt x="7" y="17"/>
                  </a:cubicBezTo>
                  <a:cubicBezTo>
                    <a:pt x="4" y="28"/>
                    <a:pt x="4" y="28"/>
                    <a:pt x="4" y="28"/>
                  </a:cubicBezTo>
                  <a:cubicBezTo>
                    <a:pt x="1" y="40"/>
                    <a:pt x="1" y="40"/>
                    <a:pt x="1" y="40"/>
                  </a:cubicBezTo>
                  <a:cubicBezTo>
                    <a:pt x="0" y="51"/>
                    <a:pt x="0" y="51"/>
                    <a:pt x="0" y="51"/>
                  </a:cubicBezTo>
                  <a:cubicBezTo>
                    <a:pt x="0" y="54"/>
                    <a:pt x="0" y="54"/>
                    <a:pt x="0" y="54"/>
                  </a:cubicBezTo>
                  <a:cubicBezTo>
                    <a:pt x="2" y="56"/>
                    <a:pt x="2" y="56"/>
                    <a:pt x="2" y="56"/>
                  </a:cubicBezTo>
                  <a:cubicBezTo>
                    <a:pt x="4" y="61"/>
                    <a:pt x="4" y="61"/>
                    <a:pt x="4" y="61"/>
                  </a:cubicBezTo>
                  <a:cubicBezTo>
                    <a:pt x="4" y="64"/>
                    <a:pt x="4" y="64"/>
                    <a:pt x="4" y="64"/>
                  </a:cubicBezTo>
                  <a:cubicBezTo>
                    <a:pt x="4" y="68"/>
                    <a:pt x="4" y="68"/>
                    <a:pt x="4" y="68"/>
                  </a:cubicBezTo>
                  <a:cubicBezTo>
                    <a:pt x="7" y="71"/>
                    <a:pt x="7" y="71"/>
                    <a:pt x="7" y="71"/>
                  </a:cubicBezTo>
                  <a:cubicBezTo>
                    <a:pt x="7" y="74"/>
                    <a:pt x="7" y="74"/>
                    <a:pt x="7" y="74"/>
                  </a:cubicBezTo>
                  <a:cubicBezTo>
                    <a:pt x="11" y="80"/>
                    <a:pt x="11" y="80"/>
                    <a:pt x="11" y="80"/>
                  </a:cubicBezTo>
                  <a:cubicBezTo>
                    <a:pt x="12" y="85"/>
                    <a:pt x="12" y="85"/>
                    <a:pt x="12" y="85"/>
                  </a:cubicBezTo>
                  <a:cubicBezTo>
                    <a:pt x="17" y="93"/>
                    <a:pt x="17" y="93"/>
                    <a:pt x="17" y="93"/>
                  </a:cubicBezTo>
                  <a:cubicBezTo>
                    <a:pt x="22" y="98"/>
                    <a:pt x="22" y="98"/>
                    <a:pt x="22" y="98"/>
                  </a:cubicBezTo>
                  <a:cubicBezTo>
                    <a:pt x="25" y="103"/>
                    <a:pt x="25" y="103"/>
                    <a:pt x="25" y="103"/>
                  </a:cubicBezTo>
                  <a:cubicBezTo>
                    <a:pt x="26" y="110"/>
                    <a:pt x="26" y="110"/>
                    <a:pt x="26" y="110"/>
                  </a:cubicBezTo>
                  <a:cubicBezTo>
                    <a:pt x="28" y="116"/>
                    <a:pt x="28" y="116"/>
                    <a:pt x="28" y="116"/>
                  </a:cubicBezTo>
                  <a:cubicBezTo>
                    <a:pt x="31" y="120"/>
                    <a:pt x="31" y="120"/>
                    <a:pt x="31" y="120"/>
                  </a:cubicBezTo>
                  <a:cubicBezTo>
                    <a:pt x="31" y="121"/>
                    <a:pt x="31" y="121"/>
                    <a:pt x="31" y="121"/>
                  </a:cubicBezTo>
                  <a:cubicBezTo>
                    <a:pt x="40" y="123"/>
                    <a:pt x="40" y="123"/>
                    <a:pt x="40" y="123"/>
                  </a:cubicBezTo>
                  <a:cubicBezTo>
                    <a:pt x="40" y="127"/>
                    <a:pt x="40" y="127"/>
                    <a:pt x="40" y="127"/>
                  </a:cubicBezTo>
                  <a:cubicBezTo>
                    <a:pt x="37" y="133"/>
                    <a:pt x="37" y="133"/>
                    <a:pt x="37" y="133"/>
                  </a:cubicBezTo>
                  <a:cubicBezTo>
                    <a:pt x="34" y="139"/>
                    <a:pt x="34" y="139"/>
                    <a:pt x="34" y="139"/>
                  </a:cubicBezTo>
                  <a:cubicBezTo>
                    <a:pt x="31" y="146"/>
                    <a:pt x="31" y="146"/>
                    <a:pt x="31" y="146"/>
                  </a:cubicBezTo>
                  <a:cubicBezTo>
                    <a:pt x="30" y="152"/>
                    <a:pt x="30" y="152"/>
                    <a:pt x="30" y="152"/>
                  </a:cubicBezTo>
                  <a:cubicBezTo>
                    <a:pt x="32" y="158"/>
                    <a:pt x="32" y="158"/>
                    <a:pt x="32" y="158"/>
                  </a:cubicBezTo>
                  <a:cubicBezTo>
                    <a:pt x="31" y="160"/>
                    <a:pt x="31" y="160"/>
                    <a:pt x="31" y="160"/>
                  </a:cubicBezTo>
                  <a:cubicBezTo>
                    <a:pt x="28" y="160"/>
                    <a:pt x="28" y="160"/>
                    <a:pt x="28" y="160"/>
                  </a:cubicBezTo>
                  <a:cubicBezTo>
                    <a:pt x="25" y="164"/>
                    <a:pt x="25" y="164"/>
                    <a:pt x="25" y="164"/>
                  </a:cubicBezTo>
                  <a:cubicBezTo>
                    <a:pt x="22" y="171"/>
                    <a:pt x="22" y="171"/>
                    <a:pt x="22" y="171"/>
                  </a:cubicBezTo>
                  <a:cubicBezTo>
                    <a:pt x="24" y="173"/>
                    <a:pt x="24" y="173"/>
                    <a:pt x="24" y="173"/>
                  </a:cubicBezTo>
                  <a:cubicBezTo>
                    <a:pt x="28" y="175"/>
                    <a:pt x="28" y="175"/>
                    <a:pt x="28" y="175"/>
                  </a:cubicBezTo>
                  <a:cubicBezTo>
                    <a:pt x="28" y="178"/>
                    <a:pt x="28" y="178"/>
                    <a:pt x="28" y="178"/>
                  </a:cubicBezTo>
                  <a:cubicBezTo>
                    <a:pt x="30" y="178"/>
                    <a:pt x="30" y="178"/>
                    <a:pt x="30" y="178"/>
                  </a:cubicBezTo>
                  <a:cubicBezTo>
                    <a:pt x="33" y="175"/>
                    <a:pt x="33" y="175"/>
                    <a:pt x="33" y="175"/>
                  </a:cubicBezTo>
                  <a:cubicBezTo>
                    <a:pt x="36" y="174"/>
                    <a:pt x="36" y="174"/>
                    <a:pt x="36" y="174"/>
                  </a:cubicBezTo>
                  <a:cubicBezTo>
                    <a:pt x="38" y="174"/>
                    <a:pt x="38" y="174"/>
                    <a:pt x="38" y="174"/>
                  </a:cubicBezTo>
                  <a:cubicBezTo>
                    <a:pt x="42" y="171"/>
                    <a:pt x="42" y="171"/>
                    <a:pt x="42" y="171"/>
                  </a:cubicBezTo>
                  <a:cubicBezTo>
                    <a:pt x="44" y="171"/>
                    <a:pt x="44" y="171"/>
                    <a:pt x="44" y="171"/>
                  </a:cubicBezTo>
                  <a:cubicBezTo>
                    <a:pt x="45" y="175"/>
                    <a:pt x="45" y="175"/>
                    <a:pt x="45" y="175"/>
                  </a:cubicBezTo>
                  <a:cubicBezTo>
                    <a:pt x="47" y="179"/>
                    <a:pt x="47" y="179"/>
                    <a:pt x="47" y="179"/>
                  </a:cubicBezTo>
                  <a:cubicBezTo>
                    <a:pt x="48" y="187"/>
                    <a:pt x="48" y="187"/>
                    <a:pt x="48" y="187"/>
                  </a:cubicBezTo>
                  <a:cubicBezTo>
                    <a:pt x="48" y="193"/>
                    <a:pt x="48" y="193"/>
                    <a:pt x="48" y="193"/>
                  </a:cubicBezTo>
                  <a:cubicBezTo>
                    <a:pt x="48" y="196"/>
                    <a:pt x="48" y="196"/>
                    <a:pt x="48" y="196"/>
                  </a:cubicBezTo>
                  <a:cubicBezTo>
                    <a:pt x="52" y="200"/>
                    <a:pt x="52" y="200"/>
                    <a:pt x="52" y="200"/>
                  </a:cubicBezTo>
                  <a:cubicBezTo>
                    <a:pt x="52" y="205"/>
                    <a:pt x="52" y="205"/>
                    <a:pt x="52" y="205"/>
                  </a:cubicBezTo>
                  <a:cubicBezTo>
                    <a:pt x="52" y="210"/>
                    <a:pt x="52" y="210"/>
                    <a:pt x="52" y="210"/>
                  </a:cubicBezTo>
                  <a:cubicBezTo>
                    <a:pt x="52" y="212"/>
                    <a:pt x="52" y="212"/>
                    <a:pt x="52" y="212"/>
                  </a:cubicBezTo>
                  <a:cubicBezTo>
                    <a:pt x="54" y="215"/>
                    <a:pt x="54" y="215"/>
                    <a:pt x="54" y="215"/>
                  </a:cubicBezTo>
                  <a:cubicBezTo>
                    <a:pt x="59" y="218"/>
                    <a:pt x="59" y="218"/>
                    <a:pt x="59" y="218"/>
                  </a:cubicBezTo>
                  <a:cubicBezTo>
                    <a:pt x="63" y="218"/>
                    <a:pt x="63" y="218"/>
                    <a:pt x="63" y="218"/>
                  </a:cubicBezTo>
                  <a:cubicBezTo>
                    <a:pt x="63" y="224"/>
                    <a:pt x="63" y="224"/>
                    <a:pt x="63" y="224"/>
                  </a:cubicBezTo>
                  <a:cubicBezTo>
                    <a:pt x="65" y="230"/>
                    <a:pt x="65" y="230"/>
                    <a:pt x="65" y="230"/>
                  </a:cubicBezTo>
                  <a:cubicBezTo>
                    <a:pt x="65" y="234"/>
                    <a:pt x="65" y="234"/>
                    <a:pt x="65" y="234"/>
                  </a:cubicBezTo>
                  <a:cubicBezTo>
                    <a:pt x="65" y="237"/>
                    <a:pt x="65" y="237"/>
                    <a:pt x="65" y="237"/>
                  </a:cubicBezTo>
                  <a:cubicBezTo>
                    <a:pt x="67" y="241"/>
                    <a:pt x="67" y="241"/>
                    <a:pt x="67" y="241"/>
                  </a:cubicBezTo>
                  <a:cubicBezTo>
                    <a:pt x="71" y="241"/>
                    <a:pt x="71" y="241"/>
                    <a:pt x="71" y="241"/>
                  </a:cubicBezTo>
                  <a:cubicBezTo>
                    <a:pt x="71" y="239"/>
                    <a:pt x="71" y="239"/>
                    <a:pt x="71" y="239"/>
                  </a:cubicBezTo>
                  <a:cubicBezTo>
                    <a:pt x="72" y="236"/>
                    <a:pt x="72" y="236"/>
                    <a:pt x="72" y="236"/>
                  </a:cubicBezTo>
                  <a:cubicBezTo>
                    <a:pt x="74" y="236"/>
                    <a:pt x="74" y="236"/>
                    <a:pt x="74" y="236"/>
                  </a:cubicBezTo>
                  <a:cubicBezTo>
                    <a:pt x="77" y="236"/>
                    <a:pt x="77" y="236"/>
                    <a:pt x="77" y="236"/>
                  </a:cubicBezTo>
                  <a:cubicBezTo>
                    <a:pt x="82" y="239"/>
                    <a:pt x="82" y="239"/>
                    <a:pt x="82" y="239"/>
                  </a:cubicBezTo>
                  <a:cubicBezTo>
                    <a:pt x="87" y="241"/>
                    <a:pt x="87" y="241"/>
                    <a:pt x="87" y="241"/>
                  </a:cubicBezTo>
                  <a:cubicBezTo>
                    <a:pt x="87" y="239"/>
                    <a:pt x="87" y="239"/>
                    <a:pt x="87" y="239"/>
                  </a:cubicBezTo>
                  <a:cubicBezTo>
                    <a:pt x="88" y="237"/>
                    <a:pt x="88" y="237"/>
                    <a:pt x="88" y="237"/>
                  </a:cubicBezTo>
                  <a:cubicBezTo>
                    <a:pt x="92" y="237"/>
                    <a:pt x="92" y="237"/>
                    <a:pt x="92" y="237"/>
                  </a:cubicBezTo>
                  <a:cubicBezTo>
                    <a:pt x="100" y="238"/>
                    <a:pt x="100" y="238"/>
                    <a:pt x="100" y="238"/>
                  </a:cubicBezTo>
                  <a:cubicBezTo>
                    <a:pt x="105" y="240"/>
                    <a:pt x="105" y="240"/>
                    <a:pt x="105" y="240"/>
                  </a:cubicBezTo>
                  <a:cubicBezTo>
                    <a:pt x="115" y="241"/>
                    <a:pt x="115" y="241"/>
                    <a:pt x="115" y="241"/>
                  </a:cubicBezTo>
                  <a:cubicBezTo>
                    <a:pt x="116" y="238"/>
                    <a:pt x="116" y="238"/>
                    <a:pt x="116" y="238"/>
                  </a:cubicBezTo>
                  <a:cubicBezTo>
                    <a:pt x="117" y="233"/>
                    <a:pt x="117" y="233"/>
                    <a:pt x="117" y="233"/>
                  </a:cubicBezTo>
                  <a:cubicBezTo>
                    <a:pt x="121" y="233"/>
                    <a:pt x="121" y="233"/>
                    <a:pt x="121" y="233"/>
                  </a:cubicBezTo>
                  <a:cubicBezTo>
                    <a:pt x="124" y="236"/>
                    <a:pt x="124" y="236"/>
                    <a:pt x="124" y="236"/>
                  </a:cubicBezTo>
                  <a:cubicBezTo>
                    <a:pt x="126" y="239"/>
                    <a:pt x="126" y="239"/>
                    <a:pt x="126" y="239"/>
                  </a:cubicBezTo>
                  <a:cubicBezTo>
                    <a:pt x="127" y="243"/>
                    <a:pt x="127" y="243"/>
                    <a:pt x="127" y="243"/>
                  </a:cubicBezTo>
                  <a:cubicBezTo>
                    <a:pt x="127" y="244"/>
                    <a:pt x="127" y="244"/>
                    <a:pt x="127" y="244"/>
                  </a:cubicBezTo>
                  <a:cubicBezTo>
                    <a:pt x="129" y="246"/>
                    <a:pt x="129" y="246"/>
                    <a:pt x="129" y="246"/>
                  </a:cubicBezTo>
                  <a:cubicBezTo>
                    <a:pt x="131" y="248"/>
                    <a:pt x="131" y="248"/>
                    <a:pt x="131" y="248"/>
                  </a:cubicBezTo>
                  <a:cubicBezTo>
                    <a:pt x="136" y="221"/>
                    <a:pt x="136" y="221"/>
                    <a:pt x="136" y="221"/>
                  </a:cubicBezTo>
                  <a:cubicBezTo>
                    <a:pt x="372" y="252"/>
                    <a:pt x="372" y="252"/>
                    <a:pt x="372" y="252"/>
                  </a:cubicBezTo>
                  <a:cubicBezTo>
                    <a:pt x="373" y="252"/>
                    <a:pt x="373" y="252"/>
                    <a:pt x="373" y="252"/>
                  </a:cubicBezTo>
                  <a:cubicBezTo>
                    <a:pt x="377" y="207"/>
                    <a:pt x="377" y="207"/>
                    <a:pt x="377" y="207"/>
                  </a:cubicBezTo>
                  <a:lnTo>
                    <a:pt x="391" y="60"/>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8" name="Freeform 22"/>
            <p:cNvSpPr>
              <a:spLocks/>
            </p:cNvSpPr>
            <p:nvPr/>
          </p:nvSpPr>
          <p:spPr bwMode="auto">
            <a:xfrm>
              <a:off x="7897045" y="1787053"/>
              <a:ext cx="197314" cy="315365"/>
            </a:xfrm>
            <a:custGeom>
              <a:avLst/>
              <a:gdLst>
                <a:gd name="T0" fmla="*/ 34 w 117"/>
                <a:gd name="T1" fmla="*/ 182 h 187"/>
                <a:gd name="T2" fmla="*/ 34 w 117"/>
                <a:gd name="T3" fmla="*/ 176 h 187"/>
                <a:gd name="T4" fmla="*/ 37 w 117"/>
                <a:gd name="T5" fmla="*/ 171 h 187"/>
                <a:gd name="T6" fmla="*/ 40 w 117"/>
                <a:gd name="T7" fmla="*/ 166 h 187"/>
                <a:gd name="T8" fmla="*/ 44 w 117"/>
                <a:gd name="T9" fmla="*/ 161 h 187"/>
                <a:gd name="T10" fmla="*/ 40 w 117"/>
                <a:gd name="T11" fmla="*/ 159 h 187"/>
                <a:gd name="T12" fmla="*/ 42 w 117"/>
                <a:gd name="T13" fmla="*/ 155 h 187"/>
                <a:gd name="T14" fmla="*/ 45 w 117"/>
                <a:gd name="T15" fmla="*/ 155 h 187"/>
                <a:gd name="T16" fmla="*/ 48 w 117"/>
                <a:gd name="T17" fmla="*/ 150 h 187"/>
                <a:gd name="T18" fmla="*/ 52 w 117"/>
                <a:gd name="T19" fmla="*/ 153 h 187"/>
                <a:gd name="T20" fmla="*/ 51 w 117"/>
                <a:gd name="T21" fmla="*/ 149 h 187"/>
                <a:gd name="T22" fmla="*/ 56 w 117"/>
                <a:gd name="T23" fmla="*/ 148 h 187"/>
                <a:gd name="T24" fmla="*/ 59 w 117"/>
                <a:gd name="T25" fmla="*/ 139 h 187"/>
                <a:gd name="T26" fmla="*/ 67 w 117"/>
                <a:gd name="T27" fmla="*/ 141 h 187"/>
                <a:gd name="T28" fmla="*/ 68 w 117"/>
                <a:gd name="T29" fmla="*/ 132 h 187"/>
                <a:gd name="T30" fmla="*/ 68 w 117"/>
                <a:gd name="T31" fmla="*/ 123 h 187"/>
                <a:gd name="T32" fmla="*/ 69 w 117"/>
                <a:gd name="T33" fmla="*/ 116 h 187"/>
                <a:gd name="T34" fmla="*/ 79 w 117"/>
                <a:gd name="T35" fmla="*/ 122 h 187"/>
                <a:gd name="T36" fmla="*/ 81 w 117"/>
                <a:gd name="T37" fmla="*/ 115 h 187"/>
                <a:gd name="T38" fmla="*/ 84 w 117"/>
                <a:gd name="T39" fmla="*/ 122 h 187"/>
                <a:gd name="T40" fmla="*/ 88 w 117"/>
                <a:gd name="T41" fmla="*/ 116 h 187"/>
                <a:gd name="T42" fmla="*/ 87 w 117"/>
                <a:gd name="T43" fmla="*/ 111 h 187"/>
                <a:gd name="T44" fmla="*/ 95 w 117"/>
                <a:gd name="T45" fmla="*/ 115 h 187"/>
                <a:gd name="T46" fmla="*/ 97 w 117"/>
                <a:gd name="T47" fmla="*/ 111 h 187"/>
                <a:gd name="T48" fmla="*/ 103 w 117"/>
                <a:gd name="T49" fmla="*/ 105 h 187"/>
                <a:gd name="T50" fmla="*/ 106 w 117"/>
                <a:gd name="T51" fmla="*/ 101 h 187"/>
                <a:gd name="T52" fmla="*/ 114 w 117"/>
                <a:gd name="T53" fmla="*/ 97 h 187"/>
                <a:gd name="T54" fmla="*/ 116 w 117"/>
                <a:gd name="T55" fmla="*/ 88 h 187"/>
                <a:gd name="T56" fmla="*/ 112 w 117"/>
                <a:gd name="T57" fmla="*/ 86 h 187"/>
                <a:gd name="T58" fmla="*/ 112 w 117"/>
                <a:gd name="T59" fmla="*/ 82 h 187"/>
                <a:gd name="T60" fmla="*/ 104 w 117"/>
                <a:gd name="T61" fmla="*/ 77 h 187"/>
                <a:gd name="T62" fmla="*/ 101 w 117"/>
                <a:gd name="T63" fmla="*/ 64 h 187"/>
                <a:gd name="T64" fmla="*/ 95 w 117"/>
                <a:gd name="T65" fmla="*/ 63 h 187"/>
                <a:gd name="T66" fmla="*/ 84 w 117"/>
                <a:gd name="T67" fmla="*/ 56 h 187"/>
                <a:gd name="T68" fmla="*/ 77 w 117"/>
                <a:gd name="T69" fmla="*/ 31 h 187"/>
                <a:gd name="T70" fmla="*/ 71 w 117"/>
                <a:gd name="T71" fmla="*/ 11 h 187"/>
                <a:gd name="T72" fmla="*/ 53 w 117"/>
                <a:gd name="T73" fmla="*/ 3 h 187"/>
                <a:gd name="T74" fmla="*/ 42 w 117"/>
                <a:gd name="T75" fmla="*/ 11 h 187"/>
                <a:gd name="T76" fmla="*/ 30 w 117"/>
                <a:gd name="T77" fmla="*/ 5 h 187"/>
                <a:gd name="T78" fmla="*/ 22 w 117"/>
                <a:gd name="T79" fmla="*/ 22 h 187"/>
                <a:gd name="T80" fmla="*/ 13 w 117"/>
                <a:gd name="T81" fmla="*/ 54 h 187"/>
                <a:gd name="T82" fmla="*/ 15 w 117"/>
                <a:gd name="T83" fmla="*/ 71 h 187"/>
                <a:gd name="T84" fmla="*/ 12 w 117"/>
                <a:gd name="T85" fmla="*/ 82 h 187"/>
                <a:gd name="T86" fmla="*/ 7 w 117"/>
                <a:gd name="T87" fmla="*/ 95 h 187"/>
                <a:gd name="T88" fmla="*/ 0 w 117"/>
                <a:gd name="T89" fmla="*/ 10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7" h="187">
                  <a:moveTo>
                    <a:pt x="33" y="187"/>
                  </a:moveTo>
                  <a:lnTo>
                    <a:pt x="33" y="185"/>
                  </a:lnTo>
                  <a:lnTo>
                    <a:pt x="34" y="182"/>
                  </a:lnTo>
                  <a:lnTo>
                    <a:pt x="34" y="181"/>
                  </a:lnTo>
                  <a:lnTo>
                    <a:pt x="34" y="178"/>
                  </a:lnTo>
                  <a:lnTo>
                    <a:pt x="34" y="176"/>
                  </a:lnTo>
                  <a:lnTo>
                    <a:pt x="35" y="174"/>
                  </a:lnTo>
                  <a:lnTo>
                    <a:pt x="37" y="174"/>
                  </a:lnTo>
                  <a:lnTo>
                    <a:pt x="37" y="171"/>
                  </a:lnTo>
                  <a:lnTo>
                    <a:pt x="38" y="169"/>
                  </a:lnTo>
                  <a:lnTo>
                    <a:pt x="38" y="166"/>
                  </a:lnTo>
                  <a:lnTo>
                    <a:pt x="40" y="166"/>
                  </a:lnTo>
                  <a:lnTo>
                    <a:pt x="41" y="166"/>
                  </a:lnTo>
                  <a:lnTo>
                    <a:pt x="44" y="166"/>
                  </a:lnTo>
                  <a:lnTo>
                    <a:pt x="44" y="161"/>
                  </a:lnTo>
                  <a:lnTo>
                    <a:pt x="41" y="161"/>
                  </a:lnTo>
                  <a:lnTo>
                    <a:pt x="40" y="161"/>
                  </a:lnTo>
                  <a:lnTo>
                    <a:pt x="40" y="159"/>
                  </a:lnTo>
                  <a:lnTo>
                    <a:pt x="40" y="158"/>
                  </a:lnTo>
                  <a:lnTo>
                    <a:pt x="42" y="156"/>
                  </a:lnTo>
                  <a:lnTo>
                    <a:pt x="42" y="155"/>
                  </a:lnTo>
                  <a:lnTo>
                    <a:pt x="44" y="153"/>
                  </a:lnTo>
                  <a:lnTo>
                    <a:pt x="45" y="154"/>
                  </a:lnTo>
                  <a:lnTo>
                    <a:pt x="45" y="155"/>
                  </a:lnTo>
                  <a:lnTo>
                    <a:pt x="47" y="154"/>
                  </a:lnTo>
                  <a:lnTo>
                    <a:pt x="48" y="153"/>
                  </a:lnTo>
                  <a:lnTo>
                    <a:pt x="48" y="150"/>
                  </a:lnTo>
                  <a:lnTo>
                    <a:pt x="50" y="152"/>
                  </a:lnTo>
                  <a:lnTo>
                    <a:pt x="51" y="153"/>
                  </a:lnTo>
                  <a:lnTo>
                    <a:pt x="52" y="153"/>
                  </a:lnTo>
                  <a:lnTo>
                    <a:pt x="52" y="150"/>
                  </a:lnTo>
                  <a:lnTo>
                    <a:pt x="52" y="149"/>
                  </a:lnTo>
                  <a:lnTo>
                    <a:pt x="51" y="149"/>
                  </a:lnTo>
                  <a:lnTo>
                    <a:pt x="50" y="147"/>
                  </a:lnTo>
                  <a:lnTo>
                    <a:pt x="54" y="147"/>
                  </a:lnTo>
                  <a:lnTo>
                    <a:pt x="56" y="148"/>
                  </a:lnTo>
                  <a:lnTo>
                    <a:pt x="59" y="147"/>
                  </a:lnTo>
                  <a:lnTo>
                    <a:pt x="60" y="144"/>
                  </a:lnTo>
                  <a:lnTo>
                    <a:pt x="59" y="139"/>
                  </a:lnTo>
                  <a:lnTo>
                    <a:pt x="61" y="139"/>
                  </a:lnTo>
                  <a:lnTo>
                    <a:pt x="64" y="142"/>
                  </a:lnTo>
                  <a:lnTo>
                    <a:pt x="67" y="141"/>
                  </a:lnTo>
                  <a:lnTo>
                    <a:pt x="68" y="139"/>
                  </a:lnTo>
                  <a:lnTo>
                    <a:pt x="69" y="135"/>
                  </a:lnTo>
                  <a:lnTo>
                    <a:pt x="68" y="132"/>
                  </a:lnTo>
                  <a:lnTo>
                    <a:pt x="69" y="128"/>
                  </a:lnTo>
                  <a:lnTo>
                    <a:pt x="69" y="126"/>
                  </a:lnTo>
                  <a:lnTo>
                    <a:pt x="68" y="123"/>
                  </a:lnTo>
                  <a:lnTo>
                    <a:pt x="68" y="121"/>
                  </a:lnTo>
                  <a:lnTo>
                    <a:pt x="69" y="118"/>
                  </a:lnTo>
                  <a:lnTo>
                    <a:pt x="69" y="116"/>
                  </a:lnTo>
                  <a:lnTo>
                    <a:pt x="73" y="120"/>
                  </a:lnTo>
                  <a:lnTo>
                    <a:pt x="74" y="122"/>
                  </a:lnTo>
                  <a:lnTo>
                    <a:pt x="79" y="122"/>
                  </a:lnTo>
                  <a:lnTo>
                    <a:pt x="79" y="120"/>
                  </a:lnTo>
                  <a:lnTo>
                    <a:pt x="79" y="116"/>
                  </a:lnTo>
                  <a:lnTo>
                    <a:pt x="81" y="115"/>
                  </a:lnTo>
                  <a:lnTo>
                    <a:pt x="84" y="116"/>
                  </a:lnTo>
                  <a:lnTo>
                    <a:pt x="84" y="118"/>
                  </a:lnTo>
                  <a:lnTo>
                    <a:pt x="84" y="122"/>
                  </a:lnTo>
                  <a:lnTo>
                    <a:pt x="87" y="121"/>
                  </a:lnTo>
                  <a:lnTo>
                    <a:pt x="90" y="118"/>
                  </a:lnTo>
                  <a:lnTo>
                    <a:pt x="88" y="116"/>
                  </a:lnTo>
                  <a:lnTo>
                    <a:pt x="86" y="114"/>
                  </a:lnTo>
                  <a:lnTo>
                    <a:pt x="86" y="112"/>
                  </a:lnTo>
                  <a:lnTo>
                    <a:pt x="87" y="111"/>
                  </a:lnTo>
                  <a:lnTo>
                    <a:pt x="90" y="114"/>
                  </a:lnTo>
                  <a:lnTo>
                    <a:pt x="93" y="116"/>
                  </a:lnTo>
                  <a:lnTo>
                    <a:pt x="95" y="115"/>
                  </a:lnTo>
                  <a:lnTo>
                    <a:pt x="94" y="111"/>
                  </a:lnTo>
                  <a:lnTo>
                    <a:pt x="95" y="111"/>
                  </a:lnTo>
                  <a:lnTo>
                    <a:pt x="97" y="111"/>
                  </a:lnTo>
                  <a:lnTo>
                    <a:pt x="97" y="105"/>
                  </a:lnTo>
                  <a:lnTo>
                    <a:pt x="101" y="105"/>
                  </a:lnTo>
                  <a:lnTo>
                    <a:pt x="103" y="105"/>
                  </a:lnTo>
                  <a:lnTo>
                    <a:pt x="104" y="104"/>
                  </a:lnTo>
                  <a:lnTo>
                    <a:pt x="104" y="101"/>
                  </a:lnTo>
                  <a:lnTo>
                    <a:pt x="106" y="101"/>
                  </a:lnTo>
                  <a:lnTo>
                    <a:pt x="107" y="100"/>
                  </a:lnTo>
                  <a:lnTo>
                    <a:pt x="110" y="97"/>
                  </a:lnTo>
                  <a:lnTo>
                    <a:pt x="114" y="97"/>
                  </a:lnTo>
                  <a:lnTo>
                    <a:pt x="116" y="95"/>
                  </a:lnTo>
                  <a:lnTo>
                    <a:pt x="117" y="89"/>
                  </a:lnTo>
                  <a:lnTo>
                    <a:pt x="116" y="88"/>
                  </a:lnTo>
                  <a:lnTo>
                    <a:pt x="115" y="88"/>
                  </a:lnTo>
                  <a:lnTo>
                    <a:pt x="113" y="88"/>
                  </a:lnTo>
                  <a:lnTo>
                    <a:pt x="112" y="86"/>
                  </a:lnTo>
                  <a:lnTo>
                    <a:pt x="114" y="84"/>
                  </a:lnTo>
                  <a:lnTo>
                    <a:pt x="114" y="83"/>
                  </a:lnTo>
                  <a:lnTo>
                    <a:pt x="112" y="82"/>
                  </a:lnTo>
                  <a:lnTo>
                    <a:pt x="110" y="77"/>
                  </a:lnTo>
                  <a:lnTo>
                    <a:pt x="106" y="77"/>
                  </a:lnTo>
                  <a:lnTo>
                    <a:pt x="104" y="77"/>
                  </a:lnTo>
                  <a:lnTo>
                    <a:pt x="102" y="73"/>
                  </a:lnTo>
                  <a:lnTo>
                    <a:pt x="101" y="68"/>
                  </a:lnTo>
                  <a:lnTo>
                    <a:pt x="101" y="64"/>
                  </a:lnTo>
                  <a:lnTo>
                    <a:pt x="100" y="61"/>
                  </a:lnTo>
                  <a:lnTo>
                    <a:pt x="97" y="62"/>
                  </a:lnTo>
                  <a:lnTo>
                    <a:pt x="95" y="63"/>
                  </a:lnTo>
                  <a:lnTo>
                    <a:pt x="91" y="63"/>
                  </a:lnTo>
                  <a:lnTo>
                    <a:pt x="87" y="61"/>
                  </a:lnTo>
                  <a:lnTo>
                    <a:pt x="84" y="56"/>
                  </a:lnTo>
                  <a:lnTo>
                    <a:pt x="83" y="49"/>
                  </a:lnTo>
                  <a:lnTo>
                    <a:pt x="79" y="40"/>
                  </a:lnTo>
                  <a:lnTo>
                    <a:pt x="77" y="31"/>
                  </a:lnTo>
                  <a:lnTo>
                    <a:pt x="75" y="26"/>
                  </a:lnTo>
                  <a:lnTo>
                    <a:pt x="73" y="18"/>
                  </a:lnTo>
                  <a:lnTo>
                    <a:pt x="71" y="11"/>
                  </a:lnTo>
                  <a:lnTo>
                    <a:pt x="69" y="8"/>
                  </a:lnTo>
                  <a:lnTo>
                    <a:pt x="56" y="0"/>
                  </a:lnTo>
                  <a:lnTo>
                    <a:pt x="53" y="3"/>
                  </a:lnTo>
                  <a:lnTo>
                    <a:pt x="50" y="7"/>
                  </a:lnTo>
                  <a:lnTo>
                    <a:pt x="45" y="11"/>
                  </a:lnTo>
                  <a:lnTo>
                    <a:pt x="42" y="11"/>
                  </a:lnTo>
                  <a:lnTo>
                    <a:pt x="39" y="9"/>
                  </a:lnTo>
                  <a:lnTo>
                    <a:pt x="34" y="6"/>
                  </a:lnTo>
                  <a:lnTo>
                    <a:pt x="30" y="5"/>
                  </a:lnTo>
                  <a:lnTo>
                    <a:pt x="29" y="5"/>
                  </a:lnTo>
                  <a:lnTo>
                    <a:pt x="27" y="7"/>
                  </a:lnTo>
                  <a:lnTo>
                    <a:pt x="22" y="22"/>
                  </a:lnTo>
                  <a:lnTo>
                    <a:pt x="20" y="33"/>
                  </a:lnTo>
                  <a:lnTo>
                    <a:pt x="15" y="45"/>
                  </a:lnTo>
                  <a:lnTo>
                    <a:pt x="13" y="54"/>
                  </a:lnTo>
                  <a:lnTo>
                    <a:pt x="12" y="64"/>
                  </a:lnTo>
                  <a:lnTo>
                    <a:pt x="13" y="69"/>
                  </a:lnTo>
                  <a:lnTo>
                    <a:pt x="15" y="71"/>
                  </a:lnTo>
                  <a:lnTo>
                    <a:pt x="14" y="73"/>
                  </a:lnTo>
                  <a:lnTo>
                    <a:pt x="12" y="76"/>
                  </a:lnTo>
                  <a:lnTo>
                    <a:pt x="12" y="82"/>
                  </a:lnTo>
                  <a:lnTo>
                    <a:pt x="10" y="87"/>
                  </a:lnTo>
                  <a:lnTo>
                    <a:pt x="10" y="94"/>
                  </a:lnTo>
                  <a:lnTo>
                    <a:pt x="7" y="95"/>
                  </a:lnTo>
                  <a:lnTo>
                    <a:pt x="7" y="100"/>
                  </a:lnTo>
                  <a:lnTo>
                    <a:pt x="1" y="100"/>
                  </a:lnTo>
                  <a:lnTo>
                    <a:pt x="0" y="103"/>
                  </a:lnTo>
                  <a:lnTo>
                    <a:pt x="23" y="178"/>
                  </a:lnTo>
                  <a:lnTo>
                    <a:pt x="33" y="187"/>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49" name="Freeform 23"/>
            <p:cNvSpPr>
              <a:spLocks/>
            </p:cNvSpPr>
            <p:nvPr/>
          </p:nvSpPr>
          <p:spPr bwMode="auto">
            <a:xfrm>
              <a:off x="7517596" y="2002918"/>
              <a:ext cx="408119" cy="300187"/>
            </a:xfrm>
            <a:custGeom>
              <a:avLst/>
              <a:gdLst>
                <a:gd name="T0" fmla="*/ 10 w 242"/>
                <a:gd name="T1" fmla="*/ 136 h 178"/>
                <a:gd name="T2" fmla="*/ 16 w 242"/>
                <a:gd name="T3" fmla="*/ 129 h 178"/>
                <a:gd name="T4" fmla="*/ 22 w 242"/>
                <a:gd name="T5" fmla="*/ 124 h 178"/>
                <a:gd name="T6" fmla="*/ 22 w 242"/>
                <a:gd name="T7" fmla="*/ 119 h 178"/>
                <a:gd name="T8" fmla="*/ 14 w 242"/>
                <a:gd name="T9" fmla="*/ 102 h 178"/>
                <a:gd name="T10" fmla="*/ 31 w 242"/>
                <a:gd name="T11" fmla="*/ 96 h 178"/>
                <a:gd name="T12" fmla="*/ 47 w 242"/>
                <a:gd name="T13" fmla="*/ 96 h 178"/>
                <a:gd name="T14" fmla="*/ 56 w 242"/>
                <a:gd name="T15" fmla="*/ 96 h 178"/>
                <a:gd name="T16" fmla="*/ 67 w 242"/>
                <a:gd name="T17" fmla="*/ 93 h 178"/>
                <a:gd name="T18" fmla="*/ 83 w 242"/>
                <a:gd name="T19" fmla="*/ 83 h 178"/>
                <a:gd name="T20" fmla="*/ 93 w 242"/>
                <a:gd name="T21" fmla="*/ 77 h 178"/>
                <a:gd name="T22" fmla="*/ 93 w 242"/>
                <a:gd name="T23" fmla="*/ 71 h 178"/>
                <a:gd name="T24" fmla="*/ 93 w 242"/>
                <a:gd name="T25" fmla="*/ 63 h 178"/>
                <a:gd name="T26" fmla="*/ 89 w 242"/>
                <a:gd name="T27" fmla="*/ 61 h 178"/>
                <a:gd name="T28" fmla="*/ 85 w 242"/>
                <a:gd name="T29" fmla="*/ 55 h 178"/>
                <a:gd name="T30" fmla="*/ 98 w 242"/>
                <a:gd name="T31" fmla="*/ 44 h 178"/>
                <a:gd name="T32" fmla="*/ 102 w 242"/>
                <a:gd name="T33" fmla="*/ 33 h 178"/>
                <a:gd name="T34" fmla="*/ 116 w 242"/>
                <a:gd name="T35" fmla="*/ 15 h 178"/>
                <a:gd name="T36" fmla="*/ 130 w 242"/>
                <a:gd name="T37" fmla="*/ 8 h 178"/>
                <a:gd name="T38" fmla="*/ 147 w 242"/>
                <a:gd name="T39" fmla="*/ 2 h 178"/>
                <a:gd name="T40" fmla="*/ 163 w 242"/>
                <a:gd name="T41" fmla="*/ 5 h 178"/>
                <a:gd name="T42" fmla="*/ 165 w 242"/>
                <a:gd name="T43" fmla="*/ 16 h 178"/>
                <a:gd name="T44" fmla="*/ 171 w 242"/>
                <a:gd name="T45" fmla="*/ 24 h 178"/>
                <a:gd name="T46" fmla="*/ 171 w 242"/>
                <a:gd name="T47" fmla="*/ 34 h 178"/>
                <a:gd name="T48" fmla="*/ 174 w 242"/>
                <a:gd name="T49" fmla="*/ 48 h 178"/>
                <a:gd name="T50" fmla="*/ 181 w 242"/>
                <a:gd name="T51" fmla="*/ 59 h 178"/>
                <a:gd name="T52" fmla="*/ 184 w 242"/>
                <a:gd name="T53" fmla="*/ 79 h 178"/>
                <a:gd name="T54" fmla="*/ 188 w 242"/>
                <a:gd name="T55" fmla="*/ 89 h 178"/>
                <a:gd name="T56" fmla="*/ 188 w 242"/>
                <a:gd name="T57" fmla="*/ 120 h 178"/>
                <a:gd name="T58" fmla="*/ 192 w 242"/>
                <a:gd name="T59" fmla="*/ 146 h 178"/>
                <a:gd name="T60" fmla="*/ 192 w 242"/>
                <a:gd name="T61" fmla="*/ 158 h 178"/>
                <a:gd name="T62" fmla="*/ 186 w 242"/>
                <a:gd name="T63" fmla="*/ 171 h 178"/>
                <a:gd name="T64" fmla="*/ 198 w 242"/>
                <a:gd name="T65" fmla="*/ 166 h 178"/>
                <a:gd name="T66" fmla="*/ 206 w 242"/>
                <a:gd name="T67" fmla="*/ 160 h 178"/>
                <a:gd name="T68" fmla="*/ 217 w 242"/>
                <a:gd name="T69" fmla="*/ 158 h 178"/>
                <a:gd name="T70" fmla="*/ 225 w 242"/>
                <a:gd name="T71" fmla="*/ 153 h 178"/>
                <a:gd name="T72" fmla="*/ 225 w 242"/>
                <a:gd name="T73" fmla="*/ 157 h 178"/>
                <a:gd name="T74" fmla="*/ 233 w 242"/>
                <a:gd name="T75" fmla="*/ 151 h 178"/>
                <a:gd name="T76" fmla="*/ 240 w 242"/>
                <a:gd name="T77" fmla="*/ 149 h 178"/>
                <a:gd name="T78" fmla="*/ 233 w 242"/>
                <a:gd name="T79" fmla="*/ 157 h 178"/>
                <a:gd name="T80" fmla="*/ 219 w 242"/>
                <a:gd name="T81" fmla="*/ 166 h 178"/>
                <a:gd name="T82" fmla="*/ 206 w 242"/>
                <a:gd name="T83" fmla="*/ 173 h 178"/>
                <a:gd name="T84" fmla="*/ 189 w 242"/>
                <a:gd name="T85" fmla="*/ 178 h 178"/>
                <a:gd name="T86" fmla="*/ 182 w 242"/>
                <a:gd name="T87" fmla="*/ 171 h 178"/>
                <a:gd name="T88" fmla="*/ 180 w 242"/>
                <a:gd name="T89" fmla="*/ 165 h 178"/>
                <a:gd name="T90" fmla="*/ 155 w 242"/>
                <a:gd name="T91" fmla="*/ 158 h 178"/>
                <a:gd name="T92" fmla="*/ 154 w 242"/>
                <a:gd name="T93" fmla="*/ 151 h 178"/>
                <a:gd name="T94" fmla="*/ 148 w 242"/>
                <a:gd name="T95" fmla="*/ 150 h 178"/>
                <a:gd name="T96" fmla="*/ 140 w 242"/>
                <a:gd name="T97" fmla="*/ 138 h 178"/>
                <a:gd name="T98" fmla="*/ 2 w 242"/>
                <a:gd name="T99" fmla="*/ 15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78">
                  <a:moveTo>
                    <a:pt x="0" y="146"/>
                  </a:moveTo>
                  <a:lnTo>
                    <a:pt x="10" y="136"/>
                  </a:lnTo>
                  <a:lnTo>
                    <a:pt x="12" y="133"/>
                  </a:lnTo>
                  <a:lnTo>
                    <a:pt x="16" y="129"/>
                  </a:lnTo>
                  <a:lnTo>
                    <a:pt x="18" y="127"/>
                  </a:lnTo>
                  <a:lnTo>
                    <a:pt x="22" y="124"/>
                  </a:lnTo>
                  <a:lnTo>
                    <a:pt x="22" y="121"/>
                  </a:lnTo>
                  <a:lnTo>
                    <a:pt x="22" y="119"/>
                  </a:lnTo>
                  <a:lnTo>
                    <a:pt x="17" y="109"/>
                  </a:lnTo>
                  <a:lnTo>
                    <a:pt x="14" y="102"/>
                  </a:lnTo>
                  <a:lnTo>
                    <a:pt x="18" y="99"/>
                  </a:lnTo>
                  <a:lnTo>
                    <a:pt x="31" y="96"/>
                  </a:lnTo>
                  <a:lnTo>
                    <a:pt x="38" y="96"/>
                  </a:lnTo>
                  <a:lnTo>
                    <a:pt x="47" y="96"/>
                  </a:lnTo>
                  <a:lnTo>
                    <a:pt x="53" y="96"/>
                  </a:lnTo>
                  <a:lnTo>
                    <a:pt x="56" y="96"/>
                  </a:lnTo>
                  <a:lnTo>
                    <a:pt x="63" y="93"/>
                  </a:lnTo>
                  <a:lnTo>
                    <a:pt x="67" y="93"/>
                  </a:lnTo>
                  <a:lnTo>
                    <a:pt x="77" y="90"/>
                  </a:lnTo>
                  <a:lnTo>
                    <a:pt x="83" y="83"/>
                  </a:lnTo>
                  <a:lnTo>
                    <a:pt x="89" y="80"/>
                  </a:lnTo>
                  <a:lnTo>
                    <a:pt x="93" y="77"/>
                  </a:lnTo>
                  <a:lnTo>
                    <a:pt x="93" y="75"/>
                  </a:lnTo>
                  <a:lnTo>
                    <a:pt x="93" y="71"/>
                  </a:lnTo>
                  <a:lnTo>
                    <a:pt x="89" y="66"/>
                  </a:lnTo>
                  <a:lnTo>
                    <a:pt x="93" y="63"/>
                  </a:lnTo>
                  <a:lnTo>
                    <a:pt x="94" y="59"/>
                  </a:lnTo>
                  <a:lnTo>
                    <a:pt x="89" y="61"/>
                  </a:lnTo>
                  <a:lnTo>
                    <a:pt x="87" y="59"/>
                  </a:lnTo>
                  <a:lnTo>
                    <a:pt x="85" y="55"/>
                  </a:lnTo>
                  <a:lnTo>
                    <a:pt x="90" y="51"/>
                  </a:lnTo>
                  <a:lnTo>
                    <a:pt x="98" y="44"/>
                  </a:lnTo>
                  <a:lnTo>
                    <a:pt x="101" y="38"/>
                  </a:lnTo>
                  <a:lnTo>
                    <a:pt x="102" y="33"/>
                  </a:lnTo>
                  <a:lnTo>
                    <a:pt x="110" y="23"/>
                  </a:lnTo>
                  <a:lnTo>
                    <a:pt x="116" y="15"/>
                  </a:lnTo>
                  <a:lnTo>
                    <a:pt x="123" y="10"/>
                  </a:lnTo>
                  <a:lnTo>
                    <a:pt x="130" y="8"/>
                  </a:lnTo>
                  <a:lnTo>
                    <a:pt x="141" y="5"/>
                  </a:lnTo>
                  <a:lnTo>
                    <a:pt x="147" y="2"/>
                  </a:lnTo>
                  <a:lnTo>
                    <a:pt x="163" y="0"/>
                  </a:lnTo>
                  <a:lnTo>
                    <a:pt x="163" y="5"/>
                  </a:lnTo>
                  <a:lnTo>
                    <a:pt x="163" y="11"/>
                  </a:lnTo>
                  <a:lnTo>
                    <a:pt x="165" y="16"/>
                  </a:lnTo>
                  <a:lnTo>
                    <a:pt x="168" y="23"/>
                  </a:lnTo>
                  <a:lnTo>
                    <a:pt x="171" y="24"/>
                  </a:lnTo>
                  <a:lnTo>
                    <a:pt x="174" y="32"/>
                  </a:lnTo>
                  <a:lnTo>
                    <a:pt x="171" y="34"/>
                  </a:lnTo>
                  <a:lnTo>
                    <a:pt x="170" y="41"/>
                  </a:lnTo>
                  <a:lnTo>
                    <a:pt x="174" y="48"/>
                  </a:lnTo>
                  <a:lnTo>
                    <a:pt x="177" y="56"/>
                  </a:lnTo>
                  <a:lnTo>
                    <a:pt x="181" y="59"/>
                  </a:lnTo>
                  <a:lnTo>
                    <a:pt x="182" y="70"/>
                  </a:lnTo>
                  <a:lnTo>
                    <a:pt x="184" y="79"/>
                  </a:lnTo>
                  <a:lnTo>
                    <a:pt x="188" y="88"/>
                  </a:lnTo>
                  <a:lnTo>
                    <a:pt x="188" y="89"/>
                  </a:lnTo>
                  <a:lnTo>
                    <a:pt x="188" y="102"/>
                  </a:lnTo>
                  <a:lnTo>
                    <a:pt x="188" y="120"/>
                  </a:lnTo>
                  <a:lnTo>
                    <a:pt x="192" y="139"/>
                  </a:lnTo>
                  <a:lnTo>
                    <a:pt x="192" y="146"/>
                  </a:lnTo>
                  <a:lnTo>
                    <a:pt x="196" y="152"/>
                  </a:lnTo>
                  <a:lnTo>
                    <a:pt x="192" y="158"/>
                  </a:lnTo>
                  <a:lnTo>
                    <a:pt x="193" y="161"/>
                  </a:lnTo>
                  <a:lnTo>
                    <a:pt x="186" y="171"/>
                  </a:lnTo>
                  <a:lnTo>
                    <a:pt x="193" y="168"/>
                  </a:lnTo>
                  <a:lnTo>
                    <a:pt x="198" y="166"/>
                  </a:lnTo>
                  <a:lnTo>
                    <a:pt x="204" y="162"/>
                  </a:lnTo>
                  <a:lnTo>
                    <a:pt x="206" y="160"/>
                  </a:lnTo>
                  <a:lnTo>
                    <a:pt x="212" y="159"/>
                  </a:lnTo>
                  <a:lnTo>
                    <a:pt x="217" y="158"/>
                  </a:lnTo>
                  <a:lnTo>
                    <a:pt x="219" y="156"/>
                  </a:lnTo>
                  <a:lnTo>
                    <a:pt x="225" y="153"/>
                  </a:lnTo>
                  <a:lnTo>
                    <a:pt x="230" y="147"/>
                  </a:lnTo>
                  <a:lnTo>
                    <a:pt x="225" y="157"/>
                  </a:lnTo>
                  <a:lnTo>
                    <a:pt x="230" y="155"/>
                  </a:lnTo>
                  <a:lnTo>
                    <a:pt x="233" y="151"/>
                  </a:lnTo>
                  <a:lnTo>
                    <a:pt x="236" y="150"/>
                  </a:lnTo>
                  <a:lnTo>
                    <a:pt x="240" y="149"/>
                  </a:lnTo>
                  <a:lnTo>
                    <a:pt x="242" y="149"/>
                  </a:lnTo>
                  <a:lnTo>
                    <a:pt x="233" y="157"/>
                  </a:lnTo>
                  <a:lnTo>
                    <a:pt x="225" y="163"/>
                  </a:lnTo>
                  <a:lnTo>
                    <a:pt x="219" y="166"/>
                  </a:lnTo>
                  <a:lnTo>
                    <a:pt x="214" y="171"/>
                  </a:lnTo>
                  <a:lnTo>
                    <a:pt x="206" y="173"/>
                  </a:lnTo>
                  <a:lnTo>
                    <a:pt x="197" y="176"/>
                  </a:lnTo>
                  <a:lnTo>
                    <a:pt x="189" y="178"/>
                  </a:lnTo>
                  <a:lnTo>
                    <a:pt x="184" y="175"/>
                  </a:lnTo>
                  <a:lnTo>
                    <a:pt x="182" y="171"/>
                  </a:lnTo>
                  <a:lnTo>
                    <a:pt x="182" y="167"/>
                  </a:lnTo>
                  <a:lnTo>
                    <a:pt x="180" y="165"/>
                  </a:lnTo>
                  <a:lnTo>
                    <a:pt x="167" y="161"/>
                  </a:lnTo>
                  <a:lnTo>
                    <a:pt x="155" y="158"/>
                  </a:lnTo>
                  <a:lnTo>
                    <a:pt x="157" y="153"/>
                  </a:lnTo>
                  <a:lnTo>
                    <a:pt x="154" y="151"/>
                  </a:lnTo>
                  <a:lnTo>
                    <a:pt x="151" y="151"/>
                  </a:lnTo>
                  <a:lnTo>
                    <a:pt x="148" y="150"/>
                  </a:lnTo>
                  <a:lnTo>
                    <a:pt x="144" y="143"/>
                  </a:lnTo>
                  <a:lnTo>
                    <a:pt x="140" y="138"/>
                  </a:lnTo>
                  <a:lnTo>
                    <a:pt x="132" y="133"/>
                  </a:lnTo>
                  <a:lnTo>
                    <a:pt x="2" y="156"/>
                  </a:lnTo>
                  <a:lnTo>
                    <a:pt x="0" y="146"/>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0" name="Freeform 24"/>
            <p:cNvSpPr>
              <a:spLocks/>
            </p:cNvSpPr>
            <p:nvPr/>
          </p:nvSpPr>
          <p:spPr bwMode="auto">
            <a:xfrm>
              <a:off x="7792486" y="1982680"/>
              <a:ext cx="94441" cy="170331"/>
            </a:xfrm>
            <a:custGeom>
              <a:avLst/>
              <a:gdLst>
                <a:gd name="T0" fmla="*/ 0 w 56"/>
                <a:gd name="T1" fmla="*/ 23 h 101"/>
                <a:gd name="T2" fmla="*/ 2 w 56"/>
                <a:gd name="T3" fmla="*/ 28 h 101"/>
                <a:gd name="T4" fmla="*/ 5 w 56"/>
                <a:gd name="T5" fmla="*/ 35 h 101"/>
                <a:gd name="T6" fmla="*/ 8 w 56"/>
                <a:gd name="T7" fmla="*/ 36 h 101"/>
                <a:gd name="T8" fmla="*/ 11 w 56"/>
                <a:gd name="T9" fmla="*/ 44 h 101"/>
                <a:gd name="T10" fmla="*/ 8 w 56"/>
                <a:gd name="T11" fmla="*/ 46 h 101"/>
                <a:gd name="T12" fmla="*/ 7 w 56"/>
                <a:gd name="T13" fmla="*/ 53 h 101"/>
                <a:gd name="T14" fmla="*/ 11 w 56"/>
                <a:gd name="T15" fmla="*/ 60 h 101"/>
                <a:gd name="T16" fmla="*/ 14 w 56"/>
                <a:gd name="T17" fmla="*/ 68 h 101"/>
                <a:gd name="T18" fmla="*/ 18 w 56"/>
                <a:gd name="T19" fmla="*/ 71 h 101"/>
                <a:gd name="T20" fmla="*/ 19 w 56"/>
                <a:gd name="T21" fmla="*/ 82 h 101"/>
                <a:gd name="T22" fmla="*/ 21 w 56"/>
                <a:gd name="T23" fmla="*/ 91 h 101"/>
                <a:gd name="T24" fmla="*/ 25 w 56"/>
                <a:gd name="T25" fmla="*/ 100 h 101"/>
                <a:gd name="T26" fmla="*/ 25 w 56"/>
                <a:gd name="T27" fmla="*/ 101 h 101"/>
                <a:gd name="T28" fmla="*/ 47 w 56"/>
                <a:gd name="T29" fmla="*/ 98 h 101"/>
                <a:gd name="T30" fmla="*/ 45 w 56"/>
                <a:gd name="T31" fmla="*/ 91 h 101"/>
                <a:gd name="T32" fmla="*/ 46 w 56"/>
                <a:gd name="T33" fmla="*/ 82 h 101"/>
                <a:gd name="T34" fmla="*/ 45 w 56"/>
                <a:gd name="T35" fmla="*/ 71 h 101"/>
                <a:gd name="T36" fmla="*/ 44 w 56"/>
                <a:gd name="T37" fmla="*/ 60 h 101"/>
                <a:gd name="T38" fmla="*/ 47 w 56"/>
                <a:gd name="T39" fmla="*/ 45 h 101"/>
                <a:gd name="T40" fmla="*/ 47 w 56"/>
                <a:gd name="T41" fmla="*/ 32 h 101"/>
                <a:gd name="T42" fmla="*/ 56 w 56"/>
                <a:gd name="T43" fmla="*/ 25 h 101"/>
                <a:gd name="T44" fmla="*/ 56 w 56"/>
                <a:gd name="T45" fmla="*/ 21 h 101"/>
                <a:gd name="T46" fmla="*/ 53 w 56"/>
                <a:gd name="T47" fmla="*/ 17 h 101"/>
                <a:gd name="T48" fmla="*/ 53 w 56"/>
                <a:gd name="T49" fmla="*/ 12 h 101"/>
                <a:gd name="T50" fmla="*/ 53 w 56"/>
                <a:gd name="T51" fmla="*/ 4 h 101"/>
                <a:gd name="T52" fmla="*/ 50 w 56"/>
                <a:gd name="T53" fmla="*/ 0 h 101"/>
                <a:gd name="T54" fmla="*/ 43 w 56"/>
                <a:gd name="T55" fmla="*/ 2 h 101"/>
                <a:gd name="T56" fmla="*/ 36 w 56"/>
                <a:gd name="T57" fmla="*/ 4 h 101"/>
                <a:gd name="T58" fmla="*/ 22 w 56"/>
                <a:gd name="T59" fmla="*/ 6 h 101"/>
                <a:gd name="T60" fmla="*/ 15 w 56"/>
                <a:gd name="T61" fmla="*/ 8 h 101"/>
                <a:gd name="T62" fmla="*/ 5 w 56"/>
                <a:gd name="T63" fmla="*/ 12 h 101"/>
                <a:gd name="T64" fmla="*/ 0 w 56"/>
                <a:gd name="T65" fmla="*/ 12 h 101"/>
                <a:gd name="T66" fmla="*/ 0 w 56"/>
                <a:gd name="T67" fmla="*/ 17 h 101"/>
                <a:gd name="T68" fmla="*/ 0 w 56"/>
                <a:gd name="T69" fmla="*/ 2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101">
                  <a:moveTo>
                    <a:pt x="0" y="23"/>
                  </a:moveTo>
                  <a:lnTo>
                    <a:pt x="2" y="28"/>
                  </a:lnTo>
                  <a:lnTo>
                    <a:pt x="5" y="35"/>
                  </a:lnTo>
                  <a:lnTo>
                    <a:pt x="8" y="36"/>
                  </a:lnTo>
                  <a:lnTo>
                    <a:pt x="11" y="44"/>
                  </a:lnTo>
                  <a:lnTo>
                    <a:pt x="8" y="46"/>
                  </a:lnTo>
                  <a:lnTo>
                    <a:pt x="7" y="53"/>
                  </a:lnTo>
                  <a:lnTo>
                    <a:pt x="11" y="60"/>
                  </a:lnTo>
                  <a:lnTo>
                    <a:pt x="14" y="68"/>
                  </a:lnTo>
                  <a:lnTo>
                    <a:pt x="18" y="71"/>
                  </a:lnTo>
                  <a:lnTo>
                    <a:pt x="19" y="82"/>
                  </a:lnTo>
                  <a:lnTo>
                    <a:pt x="21" y="91"/>
                  </a:lnTo>
                  <a:lnTo>
                    <a:pt x="25" y="100"/>
                  </a:lnTo>
                  <a:lnTo>
                    <a:pt x="25" y="101"/>
                  </a:lnTo>
                  <a:lnTo>
                    <a:pt x="47" y="98"/>
                  </a:lnTo>
                  <a:lnTo>
                    <a:pt x="45" y="91"/>
                  </a:lnTo>
                  <a:lnTo>
                    <a:pt x="46" y="82"/>
                  </a:lnTo>
                  <a:lnTo>
                    <a:pt x="45" y="71"/>
                  </a:lnTo>
                  <a:lnTo>
                    <a:pt x="44" y="60"/>
                  </a:lnTo>
                  <a:lnTo>
                    <a:pt x="47" y="45"/>
                  </a:lnTo>
                  <a:lnTo>
                    <a:pt x="47" y="32"/>
                  </a:lnTo>
                  <a:lnTo>
                    <a:pt x="56" y="25"/>
                  </a:lnTo>
                  <a:lnTo>
                    <a:pt x="56" y="21"/>
                  </a:lnTo>
                  <a:lnTo>
                    <a:pt x="53" y="17"/>
                  </a:lnTo>
                  <a:lnTo>
                    <a:pt x="53" y="12"/>
                  </a:lnTo>
                  <a:lnTo>
                    <a:pt x="53" y="4"/>
                  </a:lnTo>
                  <a:lnTo>
                    <a:pt x="50" y="0"/>
                  </a:lnTo>
                  <a:lnTo>
                    <a:pt x="43" y="2"/>
                  </a:lnTo>
                  <a:lnTo>
                    <a:pt x="36" y="4"/>
                  </a:lnTo>
                  <a:lnTo>
                    <a:pt x="22" y="6"/>
                  </a:lnTo>
                  <a:lnTo>
                    <a:pt x="15" y="8"/>
                  </a:lnTo>
                  <a:lnTo>
                    <a:pt x="5" y="12"/>
                  </a:lnTo>
                  <a:lnTo>
                    <a:pt x="0" y="12"/>
                  </a:lnTo>
                  <a:lnTo>
                    <a:pt x="0" y="17"/>
                  </a:lnTo>
                  <a:lnTo>
                    <a:pt x="0" y="23"/>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1" name="Freeform 25"/>
            <p:cNvSpPr>
              <a:spLocks/>
            </p:cNvSpPr>
            <p:nvPr/>
          </p:nvSpPr>
          <p:spPr bwMode="auto">
            <a:xfrm>
              <a:off x="7866689" y="1960756"/>
              <a:ext cx="84322" cy="187195"/>
            </a:xfrm>
            <a:custGeom>
              <a:avLst/>
              <a:gdLst>
                <a:gd name="T0" fmla="*/ 18 w 50"/>
                <a:gd name="T1" fmla="*/ 0 h 111"/>
                <a:gd name="T2" fmla="*/ 14 w 50"/>
                <a:gd name="T3" fmla="*/ 1 h 111"/>
                <a:gd name="T4" fmla="*/ 9 w 50"/>
                <a:gd name="T5" fmla="*/ 1 h 111"/>
                <a:gd name="T6" fmla="*/ 9 w 50"/>
                <a:gd name="T7" fmla="*/ 6 h 111"/>
                <a:gd name="T8" fmla="*/ 8 w 50"/>
                <a:gd name="T9" fmla="*/ 9 h 111"/>
                <a:gd name="T10" fmla="*/ 6 w 50"/>
                <a:gd name="T11" fmla="*/ 13 h 111"/>
                <a:gd name="T12" fmla="*/ 9 w 50"/>
                <a:gd name="T13" fmla="*/ 17 h 111"/>
                <a:gd name="T14" fmla="*/ 9 w 50"/>
                <a:gd name="T15" fmla="*/ 25 h 111"/>
                <a:gd name="T16" fmla="*/ 9 w 50"/>
                <a:gd name="T17" fmla="*/ 30 h 111"/>
                <a:gd name="T18" fmla="*/ 12 w 50"/>
                <a:gd name="T19" fmla="*/ 34 h 111"/>
                <a:gd name="T20" fmla="*/ 12 w 50"/>
                <a:gd name="T21" fmla="*/ 38 h 111"/>
                <a:gd name="T22" fmla="*/ 3 w 50"/>
                <a:gd name="T23" fmla="*/ 45 h 111"/>
                <a:gd name="T24" fmla="*/ 3 w 50"/>
                <a:gd name="T25" fmla="*/ 58 h 111"/>
                <a:gd name="T26" fmla="*/ 0 w 50"/>
                <a:gd name="T27" fmla="*/ 73 h 111"/>
                <a:gd name="T28" fmla="*/ 1 w 50"/>
                <a:gd name="T29" fmla="*/ 84 h 111"/>
                <a:gd name="T30" fmla="*/ 2 w 50"/>
                <a:gd name="T31" fmla="*/ 95 h 111"/>
                <a:gd name="T32" fmla="*/ 1 w 50"/>
                <a:gd name="T33" fmla="*/ 104 h 111"/>
                <a:gd name="T34" fmla="*/ 3 w 50"/>
                <a:gd name="T35" fmla="*/ 111 h 111"/>
                <a:gd name="T36" fmla="*/ 40 w 50"/>
                <a:gd name="T37" fmla="*/ 102 h 111"/>
                <a:gd name="T38" fmla="*/ 41 w 50"/>
                <a:gd name="T39" fmla="*/ 97 h 111"/>
                <a:gd name="T40" fmla="*/ 49 w 50"/>
                <a:gd name="T41" fmla="*/ 94 h 111"/>
                <a:gd name="T42" fmla="*/ 48 w 50"/>
                <a:gd name="T43" fmla="*/ 91 h 111"/>
                <a:gd name="T44" fmla="*/ 50 w 50"/>
                <a:gd name="T45" fmla="*/ 83 h 111"/>
                <a:gd name="T46" fmla="*/ 50 w 50"/>
                <a:gd name="T47" fmla="*/ 83 h 111"/>
                <a:gd name="T48" fmla="*/ 41 w 50"/>
                <a:gd name="T49" fmla="*/ 75 h 111"/>
                <a:gd name="T50" fmla="*/ 18 w 50"/>
                <a:gd name="T51"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111">
                  <a:moveTo>
                    <a:pt x="18" y="0"/>
                  </a:moveTo>
                  <a:lnTo>
                    <a:pt x="14" y="1"/>
                  </a:lnTo>
                  <a:lnTo>
                    <a:pt x="9" y="1"/>
                  </a:lnTo>
                  <a:lnTo>
                    <a:pt x="9" y="6"/>
                  </a:lnTo>
                  <a:lnTo>
                    <a:pt x="8" y="9"/>
                  </a:lnTo>
                  <a:lnTo>
                    <a:pt x="6" y="13"/>
                  </a:lnTo>
                  <a:lnTo>
                    <a:pt x="9" y="17"/>
                  </a:lnTo>
                  <a:lnTo>
                    <a:pt x="9" y="25"/>
                  </a:lnTo>
                  <a:lnTo>
                    <a:pt x="9" y="30"/>
                  </a:lnTo>
                  <a:lnTo>
                    <a:pt x="12" y="34"/>
                  </a:lnTo>
                  <a:lnTo>
                    <a:pt x="12" y="38"/>
                  </a:lnTo>
                  <a:lnTo>
                    <a:pt x="3" y="45"/>
                  </a:lnTo>
                  <a:lnTo>
                    <a:pt x="3" y="58"/>
                  </a:lnTo>
                  <a:lnTo>
                    <a:pt x="0" y="73"/>
                  </a:lnTo>
                  <a:lnTo>
                    <a:pt x="1" y="84"/>
                  </a:lnTo>
                  <a:lnTo>
                    <a:pt x="2" y="95"/>
                  </a:lnTo>
                  <a:lnTo>
                    <a:pt x="1" y="104"/>
                  </a:lnTo>
                  <a:lnTo>
                    <a:pt x="3" y="111"/>
                  </a:lnTo>
                  <a:lnTo>
                    <a:pt x="40" y="102"/>
                  </a:lnTo>
                  <a:lnTo>
                    <a:pt x="41" y="97"/>
                  </a:lnTo>
                  <a:lnTo>
                    <a:pt x="49" y="94"/>
                  </a:lnTo>
                  <a:lnTo>
                    <a:pt x="48" y="91"/>
                  </a:lnTo>
                  <a:lnTo>
                    <a:pt x="50" y="83"/>
                  </a:lnTo>
                  <a:lnTo>
                    <a:pt x="50" y="83"/>
                  </a:lnTo>
                  <a:lnTo>
                    <a:pt x="41" y="75"/>
                  </a:lnTo>
                  <a:lnTo>
                    <a:pt x="18" y="0"/>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2" name="Freeform 26"/>
            <p:cNvSpPr>
              <a:spLocks/>
            </p:cNvSpPr>
            <p:nvPr/>
          </p:nvSpPr>
          <p:spPr bwMode="auto">
            <a:xfrm>
              <a:off x="7834648" y="2188426"/>
              <a:ext cx="94441" cy="86009"/>
            </a:xfrm>
            <a:custGeom>
              <a:avLst/>
              <a:gdLst>
                <a:gd name="T0" fmla="*/ 4 w 56"/>
                <a:gd name="T1" fmla="*/ 29 h 51"/>
                <a:gd name="T2" fmla="*/ 4 w 56"/>
                <a:gd name="T3" fmla="*/ 36 h 51"/>
                <a:gd name="T4" fmla="*/ 8 w 56"/>
                <a:gd name="T5" fmla="*/ 42 h 51"/>
                <a:gd name="T6" fmla="*/ 4 w 56"/>
                <a:gd name="T7" fmla="*/ 48 h 51"/>
                <a:gd name="T8" fmla="*/ 5 w 56"/>
                <a:gd name="T9" fmla="*/ 51 h 51"/>
                <a:gd name="T10" fmla="*/ 9 w 56"/>
                <a:gd name="T11" fmla="*/ 50 h 51"/>
                <a:gd name="T12" fmla="*/ 13 w 56"/>
                <a:gd name="T13" fmla="*/ 45 h 51"/>
                <a:gd name="T14" fmla="*/ 15 w 56"/>
                <a:gd name="T15" fmla="*/ 44 h 51"/>
                <a:gd name="T16" fmla="*/ 20 w 56"/>
                <a:gd name="T17" fmla="*/ 39 h 51"/>
                <a:gd name="T18" fmla="*/ 25 w 56"/>
                <a:gd name="T19" fmla="*/ 36 h 51"/>
                <a:gd name="T20" fmla="*/ 33 w 56"/>
                <a:gd name="T21" fmla="*/ 36 h 51"/>
                <a:gd name="T22" fmla="*/ 37 w 56"/>
                <a:gd name="T23" fmla="*/ 34 h 51"/>
                <a:gd name="T24" fmla="*/ 39 w 56"/>
                <a:gd name="T25" fmla="*/ 32 h 51"/>
                <a:gd name="T26" fmla="*/ 44 w 56"/>
                <a:gd name="T27" fmla="*/ 30 h 51"/>
                <a:gd name="T28" fmla="*/ 49 w 56"/>
                <a:gd name="T29" fmla="*/ 28 h 51"/>
                <a:gd name="T30" fmla="*/ 55 w 56"/>
                <a:gd name="T31" fmla="*/ 28 h 51"/>
                <a:gd name="T32" fmla="*/ 56 w 56"/>
                <a:gd name="T33" fmla="*/ 26 h 51"/>
                <a:gd name="T34" fmla="*/ 50 w 56"/>
                <a:gd name="T35" fmla="*/ 0 h 51"/>
                <a:gd name="T36" fmla="*/ 24 w 56"/>
                <a:gd name="T37" fmla="*/ 5 h 51"/>
                <a:gd name="T38" fmla="*/ 0 w 56"/>
                <a:gd name="T39" fmla="*/ 9 h 51"/>
                <a:gd name="T40" fmla="*/ 0 w 56"/>
                <a:gd name="T41" fmla="*/ 10 h 51"/>
                <a:gd name="T42" fmla="*/ 4 w 56"/>
                <a:gd name="T43" fmla="*/ 2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51">
                  <a:moveTo>
                    <a:pt x="4" y="29"/>
                  </a:moveTo>
                  <a:lnTo>
                    <a:pt x="4" y="36"/>
                  </a:lnTo>
                  <a:lnTo>
                    <a:pt x="8" y="42"/>
                  </a:lnTo>
                  <a:lnTo>
                    <a:pt x="4" y="48"/>
                  </a:lnTo>
                  <a:lnTo>
                    <a:pt x="5" y="51"/>
                  </a:lnTo>
                  <a:lnTo>
                    <a:pt x="9" y="50"/>
                  </a:lnTo>
                  <a:lnTo>
                    <a:pt x="13" y="45"/>
                  </a:lnTo>
                  <a:lnTo>
                    <a:pt x="15" y="44"/>
                  </a:lnTo>
                  <a:lnTo>
                    <a:pt x="20" y="39"/>
                  </a:lnTo>
                  <a:lnTo>
                    <a:pt x="25" y="36"/>
                  </a:lnTo>
                  <a:lnTo>
                    <a:pt x="33" y="36"/>
                  </a:lnTo>
                  <a:lnTo>
                    <a:pt x="37" y="34"/>
                  </a:lnTo>
                  <a:lnTo>
                    <a:pt x="39" y="32"/>
                  </a:lnTo>
                  <a:lnTo>
                    <a:pt x="44" y="30"/>
                  </a:lnTo>
                  <a:lnTo>
                    <a:pt x="49" y="28"/>
                  </a:lnTo>
                  <a:lnTo>
                    <a:pt x="55" y="28"/>
                  </a:lnTo>
                  <a:lnTo>
                    <a:pt x="56" y="26"/>
                  </a:lnTo>
                  <a:lnTo>
                    <a:pt x="50" y="0"/>
                  </a:lnTo>
                  <a:lnTo>
                    <a:pt x="24" y="5"/>
                  </a:lnTo>
                  <a:lnTo>
                    <a:pt x="0" y="9"/>
                  </a:lnTo>
                  <a:lnTo>
                    <a:pt x="0" y="10"/>
                  </a:lnTo>
                  <a:lnTo>
                    <a:pt x="4" y="29"/>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3" name="Freeform 27"/>
            <p:cNvSpPr>
              <a:spLocks/>
            </p:cNvSpPr>
            <p:nvPr/>
          </p:nvSpPr>
          <p:spPr bwMode="auto">
            <a:xfrm>
              <a:off x="7918970" y="2179993"/>
              <a:ext cx="40475" cy="52280"/>
            </a:xfrm>
            <a:custGeom>
              <a:avLst/>
              <a:gdLst>
                <a:gd name="T0" fmla="*/ 23 w 24"/>
                <a:gd name="T1" fmla="*/ 15 h 31"/>
                <a:gd name="T2" fmla="*/ 21 w 24"/>
                <a:gd name="T3" fmla="*/ 13 h 31"/>
                <a:gd name="T4" fmla="*/ 21 w 24"/>
                <a:gd name="T5" fmla="*/ 12 h 31"/>
                <a:gd name="T6" fmla="*/ 18 w 24"/>
                <a:gd name="T7" fmla="*/ 11 h 31"/>
                <a:gd name="T8" fmla="*/ 16 w 24"/>
                <a:gd name="T9" fmla="*/ 10 h 31"/>
                <a:gd name="T10" fmla="*/ 16 w 24"/>
                <a:gd name="T11" fmla="*/ 7 h 31"/>
                <a:gd name="T12" fmla="*/ 13 w 24"/>
                <a:gd name="T13" fmla="*/ 5 h 31"/>
                <a:gd name="T14" fmla="*/ 10 w 24"/>
                <a:gd name="T15" fmla="*/ 0 h 31"/>
                <a:gd name="T16" fmla="*/ 0 w 24"/>
                <a:gd name="T17" fmla="*/ 5 h 31"/>
                <a:gd name="T18" fmla="*/ 6 w 24"/>
                <a:gd name="T19" fmla="*/ 31 h 31"/>
                <a:gd name="T20" fmla="*/ 8 w 24"/>
                <a:gd name="T21" fmla="*/ 29 h 31"/>
                <a:gd name="T22" fmla="*/ 10 w 24"/>
                <a:gd name="T23" fmla="*/ 28 h 31"/>
                <a:gd name="T24" fmla="*/ 14 w 24"/>
                <a:gd name="T25" fmla="*/ 26 h 31"/>
                <a:gd name="T26" fmla="*/ 14 w 24"/>
                <a:gd name="T27" fmla="*/ 23 h 31"/>
                <a:gd name="T28" fmla="*/ 14 w 24"/>
                <a:gd name="T29" fmla="*/ 22 h 31"/>
                <a:gd name="T30" fmla="*/ 14 w 24"/>
                <a:gd name="T31" fmla="*/ 20 h 31"/>
                <a:gd name="T32" fmla="*/ 14 w 24"/>
                <a:gd name="T33" fmla="*/ 17 h 31"/>
                <a:gd name="T34" fmla="*/ 14 w 24"/>
                <a:gd name="T35" fmla="*/ 15 h 31"/>
                <a:gd name="T36" fmla="*/ 14 w 24"/>
                <a:gd name="T37" fmla="*/ 14 h 31"/>
                <a:gd name="T38" fmla="*/ 15 w 24"/>
                <a:gd name="T39" fmla="*/ 13 h 31"/>
                <a:gd name="T40" fmla="*/ 16 w 24"/>
                <a:gd name="T41" fmla="*/ 13 h 31"/>
                <a:gd name="T42" fmla="*/ 19 w 24"/>
                <a:gd name="T43" fmla="*/ 14 h 31"/>
                <a:gd name="T44" fmla="*/ 19 w 24"/>
                <a:gd name="T45" fmla="*/ 16 h 31"/>
                <a:gd name="T46" fmla="*/ 21 w 24"/>
                <a:gd name="T47" fmla="*/ 20 h 31"/>
                <a:gd name="T48" fmla="*/ 21 w 24"/>
                <a:gd name="T49" fmla="*/ 21 h 31"/>
                <a:gd name="T50" fmla="*/ 22 w 24"/>
                <a:gd name="T51" fmla="*/ 22 h 31"/>
                <a:gd name="T52" fmla="*/ 24 w 24"/>
                <a:gd name="T53" fmla="*/ 21 h 31"/>
                <a:gd name="T54" fmla="*/ 24 w 24"/>
                <a:gd name="T55" fmla="*/ 20 h 31"/>
                <a:gd name="T56" fmla="*/ 24 w 24"/>
                <a:gd name="T57" fmla="*/ 19 h 31"/>
                <a:gd name="T58" fmla="*/ 23 w 24"/>
                <a:gd name="T5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 h="31">
                  <a:moveTo>
                    <a:pt x="23" y="15"/>
                  </a:moveTo>
                  <a:lnTo>
                    <a:pt x="21" y="13"/>
                  </a:lnTo>
                  <a:lnTo>
                    <a:pt x="21" y="12"/>
                  </a:lnTo>
                  <a:lnTo>
                    <a:pt x="18" y="11"/>
                  </a:lnTo>
                  <a:lnTo>
                    <a:pt x="16" y="10"/>
                  </a:lnTo>
                  <a:lnTo>
                    <a:pt x="16" y="7"/>
                  </a:lnTo>
                  <a:lnTo>
                    <a:pt x="13" y="5"/>
                  </a:lnTo>
                  <a:lnTo>
                    <a:pt x="10" y="0"/>
                  </a:lnTo>
                  <a:lnTo>
                    <a:pt x="0" y="5"/>
                  </a:lnTo>
                  <a:lnTo>
                    <a:pt x="6" y="31"/>
                  </a:lnTo>
                  <a:lnTo>
                    <a:pt x="8" y="29"/>
                  </a:lnTo>
                  <a:lnTo>
                    <a:pt x="10" y="28"/>
                  </a:lnTo>
                  <a:lnTo>
                    <a:pt x="14" y="26"/>
                  </a:lnTo>
                  <a:lnTo>
                    <a:pt x="14" y="23"/>
                  </a:lnTo>
                  <a:lnTo>
                    <a:pt x="14" y="22"/>
                  </a:lnTo>
                  <a:lnTo>
                    <a:pt x="14" y="20"/>
                  </a:lnTo>
                  <a:lnTo>
                    <a:pt x="14" y="17"/>
                  </a:lnTo>
                  <a:lnTo>
                    <a:pt x="14" y="15"/>
                  </a:lnTo>
                  <a:lnTo>
                    <a:pt x="14" y="14"/>
                  </a:lnTo>
                  <a:lnTo>
                    <a:pt x="15" y="13"/>
                  </a:lnTo>
                  <a:lnTo>
                    <a:pt x="16" y="13"/>
                  </a:lnTo>
                  <a:lnTo>
                    <a:pt x="19" y="14"/>
                  </a:lnTo>
                  <a:lnTo>
                    <a:pt x="19" y="16"/>
                  </a:lnTo>
                  <a:lnTo>
                    <a:pt x="21" y="20"/>
                  </a:lnTo>
                  <a:lnTo>
                    <a:pt x="21" y="21"/>
                  </a:lnTo>
                  <a:lnTo>
                    <a:pt x="22" y="22"/>
                  </a:lnTo>
                  <a:lnTo>
                    <a:pt x="24" y="21"/>
                  </a:lnTo>
                  <a:lnTo>
                    <a:pt x="24" y="20"/>
                  </a:lnTo>
                  <a:lnTo>
                    <a:pt x="24" y="19"/>
                  </a:lnTo>
                  <a:lnTo>
                    <a:pt x="23" y="15"/>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4" name="Freeform 28"/>
            <p:cNvSpPr>
              <a:spLocks/>
            </p:cNvSpPr>
            <p:nvPr/>
          </p:nvSpPr>
          <p:spPr bwMode="auto">
            <a:xfrm>
              <a:off x="7834648" y="2119281"/>
              <a:ext cx="183822" cy="92755"/>
            </a:xfrm>
            <a:custGeom>
              <a:avLst/>
              <a:gdLst>
                <a:gd name="T0" fmla="*/ 105 w 109"/>
                <a:gd name="T1" fmla="*/ 32 h 55"/>
                <a:gd name="T2" fmla="*/ 101 w 109"/>
                <a:gd name="T3" fmla="*/ 29 h 55"/>
                <a:gd name="T4" fmla="*/ 97 w 109"/>
                <a:gd name="T5" fmla="*/ 25 h 55"/>
                <a:gd name="T6" fmla="*/ 97 w 109"/>
                <a:gd name="T7" fmla="*/ 29 h 55"/>
                <a:gd name="T8" fmla="*/ 102 w 109"/>
                <a:gd name="T9" fmla="*/ 35 h 55"/>
                <a:gd name="T10" fmla="*/ 95 w 109"/>
                <a:gd name="T11" fmla="*/ 36 h 55"/>
                <a:gd name="T12" fmla="*/ 88 w 109"/>
                <a:gd name="T13" fmla="*/ 37 h 55"/>
                <a:gd name="T14" fmla="*/ 85 w 109"/>
                <a:gd name="T15" fmla="*/ 35 h 55"/>
                <a:gd name="T16" fmla="*/ 81 w 109"/>
                <a:gd name="T17" fmla="*/ 32 h 55"/>
                <a:gd name="T18" fmla="*/ 81 w 109"/>
                <a:gd name="T19" fmla="*/ 27 h 55"/>
                <a:gd name="T20" fmla="*/ 73 w 109"/>
                <a:gd name="T21" fmla="*/ 22 h 55"/>
                <a:gd name="T22" fmla="*/ 69 w 109"/>
                <a:gd name="T23" fmla="*/ 22 h 55"/>
                <a:gd name="T24" fmla="*/ 68 w 109"/>
                <a:gd name="T25" fmla="*/ 16 h 55"/>
                <a:gd name="T26" fmla="*/ 71 w 109"/>
                <a:gd name="T27" fmla="*/ 13 h 55"/>
                <a:gd name="T28" fmla="*/ 77 w 109"/>
                <a:gd name="T29" fmla="*/ 9 h 55"/>
                <a:gd name="T30" fmla="*/ 76 w 109"/>
                <a:gd name="T31" fmla="*/ 6 h 55"/>
                <a:gd name="T32" fmla="*/ 71 w 109"/>
                <a:gd name="T33" fmla="*/ 6 h 55"/>
                <a:gd name="T34" fmla="*/ 68 w 109"/>
                <a:gd name="T35" fmla="*/ 0 h 55"/>
                <a:gd name="T36" fmla="*/ 59 w 109"/>
                <a:gd name="T37" fmla="*/ 8 h 55"/>
                <a:gd name="T38" fmla="*/ 0 w 109"/>
                <a:gd name="T39" fmla="*/ 20 h 55"/>
                <a:gd name="T40" fmla="*/ 0 w 109"/>
                <a:gd name="T41" fmla="*/ 50 h 55"/>
                <a:gd name="T42" fmla="*/ 50 w 109"/>
                <a:gd name="T43" fmla="*/ 41 h 55"/>
                <a:gd name="T44" fmla="*/ 63 w 109"/>
                <a:gd name="T45" fmla="*/ 41 h 55"/>
                <a:gd name="T46" fmla="*/ 66 w 109"/>
                <a:gd name="T47" fmla="*/ 46 h 55"/>
                <a:gd name="T48" fmla="*/ 71 w 109"/>
                <a:gd name="T49" fmla="*/ 48 h 55"/>
                <a:gd name="T50" fmla="*/ 73 w 109"/>
                <a:gd name="T51" fmla="*/ 51 h 55"/>
                <a:gd name="T52" fmla="*/ 74 w 109"/>
                <a:gd name="T53" fmla="*/ 55 h 55"/>
                <a:gd name="T54" fmla="*/ 77 w 109"/>
                <a:gd name="T55" fmla="*/ 55 h 55"/>
                <a:gd name="T56" fmla="*/ 79 w 109"/>
                <a:gd name="T57" fmla="*/ 49 h 55"/>
                <a:gd name="T58" fmla="*/ 82 w 109"/>
                <a:gd name="T59" fmla="*/ 45 h 55"/>
                <a:gd name="T60" fmla="*/ 86 w 109"/>
                <a:gd name="T61" fmla="*/ 46 h 55"/>
                <a:gd name="T62" fmla="*/ 87 w 109"/>
                <a:gd name="T63" fmla="*/ 51 h 55"/>
                <a:gd name="T64" fmla="*/ 92 w 109"/>
                <a:gd name="T65" fmla="*/ 47 h 55"/>
                <a:gd name="T66" fmla="*/ 94 w 109"/>
                <a:gd name="T67" fmla="*/ 45 h 55"/>
                <a:gd name="T68" fmla="*/ 101 w 109"/>
                <a:gd name="T69" fmla="*/ 43 h 55"/>
                <a:gd name="T70" fmla="*/ 106 w 109"/>
                <a:gd name="T71" fmla="*/ 40 h 55"/>
                <a:gd name="T72" fmla="*/ 109 w 109"/>
                <a:gd name="T73"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 h="55">
                  <a:moveTo>
                    <a:pt x="107" y="35"/>
                  </a:moveTo>
                  <a:lnTo>
                    <a:pt x="105" y="32"/>
                  </a:lnTo>
                  <a:lnTo>
                    <a:pt x="104" y="31"/>
                  </a:lnTo>
                  <a:lnTo>
                    <a:pt x="101" y="29"/>
                  </a:lnTo>
                  <a:lnTo>
                    <a:pt x="98" y="27"/>
                  </a:lnTo>
                  <a:lnTo>
                    <a:pt x="97" y="25"/>
                  </a:lnTo>
                  <a:lnTo>
                    <a:pt x="96" y="27"/>
                  </a:lnTo>
                  <a:lnTo>
                    <a:pt x="97" y="29"/>
                  </a:lnTo>
                  <a:lnTo>
                    <a:pt x="100" y="32"/>
                  </a:lnTo>
                  <a:lnTo>
                    <a:pt x="102" y="35"/>
                  </a:lnTo>
                  <a:lnTo>
                    <a:pt x="99" y="36"/>
                  </a:lnTo>
                  <a:lnTo>
                    <a:pt x="95" y="36"/>
                  </a:lnTo>
                  <a:lnTo>
                    <a:pt x="89" y="39"/>
                  </a:lnTo>
                  <a:lnTo>
                    <a:pt x="88" y="37"/>
                  </a:lnTo>
                  <a:lnTo>
                    <a:pt x="87" y="36"/>
                  </a:lnTo>
                  <a:lnTo>
                    <a:pt x="85" y="35"/>
                  </a:lnTo>
                  <a:lnTo>
                    <a:pt x="82" y="33"/>
                  </a:lnTo>
                  <a:lnTo>
                    <a:pt x="81" y="32"/>
                  </a:lnTo>
                  <a:lnTo>
                    <a:pt x="82" y="30"/>
                  </a:lnTo>
                  <a:lnTo>
                    <a:pt x="81" y="27"/>
                  </a:lnTo>
                  <a:lnTo>
                    <a:pt x="77" y="24"/>
                  </a:lnTo>
                  <a:lnTo>
                    <a:pt x="73" y="22"/>
                  </a:lnTo>
                  <a:lnTo>
                    <a:pt x="71" y="22"/>
                  </a:lnTo>
                  <a:lnTo>
                    <a:pt x="69" y="22"/>
                  </a:lnTo>
                  <a:lnTo>
                    <a:pt x="68" y="20"/>
                  </a:lnTo>
                  <a:lnTo>
                    <a:pt x="68" y="16"/>
                  </a:lnTo>
                  <a:lnTo>
                    <a:pt x="70" y="14"/>
                  </a:lnTo>
                  <a:lnTo>
                    <a:pt x="71" y="13"/>
                  </a:lnTo>
                  <a:lnTo>
                    <a:pt x="73" y="11"/>
                  </a:lnTo>
                  <a:lnTo>
                    <a:pt x="77" y="9"/>
                  </a:lnTo>
                  <a:lnTo>
                    <a:pt x="77" y="8"/>
                  </a:lnTo>
                  <a:lnTo>
                    <a:pt x="76" y="6"/>
                  </a:lnTo>
                  <a:lnTo>
                    <a:pt x="73" y="6"/>
                  </a:lnTo>
                  <a:lnTo>
                    <a:pt x="71" y="6"/>
                  </a:lnTo>
                  <a:lnTo>
                    <a:pt x="70" y="3"/>
                  </a:lnTo>
                  <a:lnTo>
                    <a:pt x="68" y="0"/>
                  </a:lnTo>
                  <a:lnTo>
                    <a:pt x="60" y="3"/>
                  </a:lnTo>
                  <a:lnTo>
                    <a:pt x="59" y="8"/>
                  </a:lnTo>
                  <a:lnTo>
                    <a:pt x="22" y="17"/>
                  </a:lnTo>
                  <a:lnTo>
                    <a:pt x="0" y="20"/>
                  </a:lnTo>
                  <a:lnTo>
                    <a:pt x="0" y="33"/>
                  </a:lnTo>
                  <a:lnTo>
                    <a:pt x="0" y="50"/>
                  </a:lnTo>
                  <a:lnTo>
                    <a:pt x="24" y="46"/>
                  </a:lnTo>
                  <a:lnTo>
                    <a:pt x="50" y="41"/>
                  </a:lnTo>
                  <a:lnTo>
                    <a:pt x="60" y="36"/>
                  </a:lnTo>
                  <a:lnTo>
                    <a:pt x="63" y="41"/>
                  </a:lnTo>
                  <a:lnTo>
                    <a:pt x="66" y="43"/>
                  </a:lnTo>
                  <a:lnTo>
                    <a:pt x="66" y="46"/>
                  </a:lnTo>
                  <a:lnTo>
                    <a:pt x="68" y="47"/>
                  </a:lnTo>
                  <a:lnTo>
                    <a:pt x="71" y="48"/>
                  </a:lnTo>
                  <a:lnTo>
                    <a:pt x="71" y="49"/>
                  </a:lnTo>
                  <a:lnTo>
                    <a:pt x="73" y="51"/>
                  </a:lnTo>
                  <a:lnTo>
                    <a:pt x="74" y="55"/>
                  </a:lnTo>
                  <a:lnTo>
                    <a:pt x="74" y="55"/>
                  </a:lnTo>
                  <a:lnTo>
                    <a:pt x="76" y="55"/>
                  </a:lnTo>
                  <a:lnTo>
                    <a:pt x="77" y="55"/>
                  </a:lnTo>
                  <a:lnTo>
                    <a:pt x="79" y="53"/>
                  </a:lnTo>
                  <a:lnTo>
                    <a:pt x="79" y="49"/>
                  </a:lnTo>
                  <a:lnTo>
                    <a:pt x="82" y="47"/>
                  </a:lnTo>
                  <a:lnTo>
                    <a:pt x="82" y="45"/>
                  </a:lnTo>
                  <a:lnTo>
                    <a:pt x="85" y="43"/>
                  </a:lnTo>
                  <a:lnTo>
                    <a:pt x="86" y="46"/>
                  </a:lnTo>
                  <a:lnTo>
                    <a:pt x="87" y="49"/>
                  </a:lnTo>
                  <a:lnTo>
                    <a:pt x="87" y="51"/>
                  </a:lnTo>
                  <a:lnTo>
                    <a:pt x="90" y="49"/>
                  </a:lnTo>
                  <a:lnTo>
                    <a:pt x="92" y="47"/>
                  </a:lnTo>
                  <a:lnTo>
                    <a:pt x="92" y="45"/>
                  </a:lnTo>
                  <a:lnTo>
                    <a:pt x="94" y="45"/>
                  </a:lnTo>
                  <a:lnTo>
                    <a:pt x="97" y="43"/>
                  </a:lnTo>
                  <a:lnTo>
                    <a:pt x="101" y="43"/>
                  </a:lnTo>
                  <a:lnTo>
                    <a:pt x="103" y="41"/>
                  </a:lnTo>
                  <a:lnTo>
                    <a:pt x="106" y="40"/>
                  </a:lnTo>
                  <a:lnTo>
                    <a:pt x="108" y="38"/>
                  </a:lnTo>
                  <a:lnTo>
                    <a:pt x="109" y="36"/>
                  </a:lnTo>
                  <a:lnTo>
                    <a:pt x="107" y="35"/>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5" name="Freeform 29"/>
            <p:cNvSpPr>
              <a:spLocks/>
            </p:cNvSpPr>
            <p:nvPr/>
          </p:nvSpPr>
          <p:spPr bwMode="auto">
            <a:xfrm>
              <a:off x="7976309" y="2205290"/>
              <a:ext cx="16864" cy="11806"/>
            </a:xfrm>
            <a:custGeom>
              <a:avLst/>
              <a:gdLst>
                <a:gd name="T0" fmla="*/ 3 w 12"/>
                <a:gd name="T1" fmla="*/ 9 h 9"/>
                <a:gd name="T2" fmla="*/ 7 w 12"/>
                <a:gd name="T3" fmla="*/ 9 h 9"/>
                <a:gd name="T4" fmla="*/ 10 w 12"/>
                <a:gd name="T5" fmla="*/ 6 h 9"/>
                <a:gd name="T6" fmla="*/ 12 w 12"/>
                <a:gd name="T7" fmla="*/ 4 h 9"/>
                <a:gd name="T8" fmla="*/ 8 w 12"/>
                <a:gd name="T9" fmla="*/ 2 h 9"/>
                <a:gd name="T10" fmla="*/ 4 w 12"/>
                <a:gd name="T11" fmla="*/ 1 h 9"/>
                <a:gd name="T12" fmla="*/ 0 w 12"/>
                <a:gd name="T13" fmla="*/ 7 h 9"/>
                <a:gd name="T14" fmla="*/ 3 w 12"/>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9">
                  <a:moveTo>
                    <a:pt x="3" y="9"/>
                  </a:moveTo>
                  <a:cubicBezTo>
                    <a:pt x="7" y="9"/>
                    <a:pt x="7" y="9"/>
                    <a:pt x="7" y="9"/>
                  </a:cubicBezTo>
                  <a:cubicBezTo>
                    <a:pt x="10" y="6"/>
                    <a:pt x="10" y="6"/>
                    <a:pt x="10" y="6"/>
                  </a:cubicBezTo>
                  <a:cubicBezTo>
                    <a:pt x="12" y="4"/>
                    <a:pt x="12" y="4"/>
                    <a:pt x="12" y="4"/>
                  </a:cubicBezTo>
                  <a:cubicBezTo>
                    <a:pt x="8" y="2"/>
                    <a:pt x="8" y="2"/>
                    <a:pt x="8" y="2"/>
                  </a:cubicBezTo>
                  <a:cubicBezTo>
                    <a:pt x="8" y="2"/>
                    <a:pt x="5" y="0"/>
                    <a:pt x="4" y="1"/>
                  </a:cubicBezTo>
                  <a:cubicBezTo>
                    <a:pt x="4" y="2"/>
                    <a:pt x="0" y="7"/>
                    <a:pt x="0" y="7"/>
                  </a:cubicBezTo>
                  <a:lnTo>
                    <a:pt x="3" y="9"/>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6" name="Freeform 30"/>
            <p:cNvSpPr>
              <a:spLocks/>
            </p:cNvSpPr>
            <p:nvPr/>
          </p:nvSpPr>
          <p:spPr bwMode="auto">
            <a:xfrm>
              <a:off x="7763817" y="2269376"/>
              <a:ext cx="70830" cy="158525"/>
            </a:xfrm>
            <a:custGeom>
              <a:avLst/>
              <a:gdLst>
                <a:gd name="T0" fmla="*/ 36 w 42"/>
                <a:gd name="T1" fmla="*/ 13 h 94"/>
                <a:gd name="T2" fmla="*/ 36 w 42"/>
                <a:gd name="T3" fmla="*/ 9 h 94"/>
                <a:gd name="T4" fmla="*/ 34 w 42"/>
                <a:gd name="T5" fmla="*/ 7 h 94"/>
                <a:gd name="T6" fmla="*/ 21 w 42"/>
                <a:gd name="T7" fmla="*/ 3 h 94"/>
                <a:gd name="T8" fmla="*/ 9 w 42"/>
                <a:gd name="T9" fmla="*/ 0 h 94"/>
                <a:gd name="T10" fmla="*/ 8 w 42"/>
                <a:gd name="T11" fmla="*/ 3 h 94"/>
                <a:gd name="T12" fmla="*/ 6 w 42"/>
                <a:gd name="T13" fmla="*/ 7 h 94"/>
                <a:gd name="T14" fmla="*/ 3 w 42"/>
                <a:gd name="T15" fmla="*/ 9 h 94"/>
                <a:gd name="T16" fmla="*/ 2 w 42"/>
                <a:gd name="T17" fmla="*/ 14 h 94"/>
                <a:gd name="T18" fmla="*/ 3 w 42"/>
                <a:gd name="T19" fmla="*/ 20 h 94"/>
                <a:gd name="T20" fmla="*/ 3 w 42"/>
                <a:gd name="T21" fmla="*/ 25 h 94"/>
                <a:gd name="T22" fmla="*/ 2 w 42"/>
                <a:gd name="T23" fmla="*/ 30 h 94"/>
                <a:gd name="T24" fmla="*/ 5 w 42"/>
                <a:gd name="T25" fmla="*/ 32 h 94"/>
                <a:gd name="T26" fmla="*/ 9 w 42"/>
                <a:gd name="T27" fmla="*/ 34 h 94"/>
                <a:gd name="T28" fmla="*/ 11 w 42"/>
                <a:gd name="T29" fmla="*/ 38 h 94"/>
                <a:gd name="T30" fmla="*/ 15 w 42"/>
                <a:gd name="T31" fmla="*/ 42 h 94"/>
                <a:gd name="T32" fmla="*/ 20 w 42"/>
                <a:gd name="T33" fmla="*/ 46 h 94"/>
                <a:gd name="T34" fmla="*/ 20 w 42"/>
                <a:gd name="T35" fmla="*/ 47 h 94"/>
                <a:gd name="T36" fmla="*/ 18 w 42"/>
                <a:gd name="T37" fmla="*/ 53 h 94"/>
                <a:gd name="T38" fmla="*/ 10 w 42"/>
                <a:gd name="T39" fmla="*/ 58 h 94"/>
                <a:gd name="T40" fmla="*/ 3 w 42"/>
                <a:gd name="T41" fmla="*/ 64 h 94"/>
                <a:gd name="T42" fmla="*/ 2 w 42"/>
                <a:gd name="T43" fmla="*/ 67 h 94"/>
                <a:gd name="T44" fmla="*/ 0 w 42"/>
                <a:gd name="T45" fmla="*/ 72 h 94"/>
                <a:gd name="T46" fmla="*/ 1 w 42"/>
                <a:gd name="T47" fmla="*/ 75 h 94"/>
                <a:gd name="T48" fmla="*/ 3 w 42"/>
                <a:gd name="T49" fmla="*/ 79 h 94"/>
                <a:gd name="T50" fmla="*/ 8 w 42"/>
                <a:gd name="T51" fmla="*/ 83 h 94"/>
                <a:gd name="T52" fmla="*/ 12 w 42"/>
                <a:gd name="T53" fmla="*/ 85 h 94"/>
                <a:gd name="T54" fmla="*/ 15 w 42"/>
                <a:gd name="T55" fmla="*/ 86 h 94"/>
                <a:gd name="T56" fmla="*/ 20 w 42"/>
                <a:gd name="T57" fmla="*/ 86 h 94"/>
                <a:gd name="T58" fmla="*/ 24 w 42"/>
                <a:gd name="T59" fmla="*/ 86 h 94"/>
                <a:gd name="T60" fmla="*/ 25 w 42"/>
                <a:gd name="T61" fmla="*/ 86 h 94"/>
                <a:gd name="T62" fmla="*/ 24 w 42"/>
                <a:gd name="T63" fmla="*/ 90 h 94"/>
                <a:gd name="T64" fmla="*/ 24 w 42"/>
                <a:gd name="T65" fmla="*/ 93 h 94"/>
                <a:gd name="T66" fmla="*/ 25 w 42"/>
                <a:gd name="T67" fmla="*/ 94 h 94"/>
                <a:gd name="T68" fmla="*/ 26 w 42"/>
                <a:gd name="T69" fmla="*/ 94 h 94"/>
                <a:gd name="T70" fmla="*/ 27 w 42"/>
                <a:gd name="T71" fmla="*/ 87 h 94"/>
                <a:gd name="T72" fmla="*/ 28 w 42"/>
                <a:gd name="T73" fmla="*/ 86 h 94"/>
                <a:gd name="T74" fmla="*/ 31 w 42"/>
                <a:gd name="T75" fmla="*/ 82 h 94"/>
                <a:gd name="T76" fmla="*/ 36 w 42"/>
                <a:gd name="T77" fmla="*/ 78 h 94"/>
                <a:gd name="T78" fmla="*/ 36 w 42"/>
                <a:gd name="T79" fmla="*/ 69 h 94"/>
                <a:gd name="T80" fmla="*/ 36 w 42"/>
                <a:gd name="T81" fmla="*/ 65 h 94"/>
                <a:gd name="T82" fmla="*/ 40 w 42"/>
                <a:gd name="T83" fmla="*/ 61 h 94"/>
                <a:gd name="T84" fmla="*/ 41 w 42"/>
                <a:gd name="T85" fmla="*/ 53 h 94"/>
                <a:gd name="T86" fmla="*/ 42 w 42"/>
                <a:gd name="T87" fmla="*/ 48 h 94"/>
                <a:gd name="T88" fmla="*/ 42 w 42"/>
                <a:gd name="T89" fmla="*/ 40 h 94"/>
                <a:gd name="T90" fmla="*/ 42 w 42"/>
                <a:gd name="T91" fmla="*/ 36 h 94"/>
                <a:gd name="T92" fmla="*/ 40 w 42"/>
                <a:gd name="T93" fmla="*/ 30 h 94"/>
                <a:gd name="T94" fmla="*/ 36 w 42"/>
                <a:gd name="T95" fmla="*/ 30 h 94"/>
                <a:gd name="T96" fmla="*/ 34 w 42"/>
                <a:gd name="T97" fmla="*/ 30 h 94"/>
                <a:gd name="T98" fmla="*/ 35 w 42"/>
                <a:gd name="T99" fmla="*/ 25 h 94"/>
                <a:gd name="T100" fmla="*/ 37 w 42"/>
                <a:gd name="T101" fmla="*/ 20 h 94"/>
                <a:gd name="T102" fmla="*/ 39 w 42"/>
                <a:gd name="T103" fmla="*/ 18 h 94"/>
                <a:gd name="T104" fmla="*/ 38 w 42"/>
                <a:gd name="T105" fmla="*/ 17 h 94"/>
                <a:gd name="T106" fmla="*/ 36 w 42"/>
                <a:gd name="T107" fmla="*/ 1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94">
                  <a:moveTo>
                    <a:pt x="36" y="13"/>
                  </a:moveTo>
                  <a:lnTo>
                    <a:pt x="36" y="9"/>
                  </a:lnTo>
                  <a:lnTo>
                    <a:pt x="34" y="7"/>
                  </a:lnTo>
                  <a:lnTo>
                    <a:pt x="21" y="3"/>
                  </a:lnTo>
                  <a:lnTo>
                    <a:pt x="9" y="0"/>
                  </a:lnTo>
                  <a:lnTo>
                    <a:pt x="8" y="3"/>
                  </a:lnTo>
                  <a:lnTo>
                    <a:pt x="6" y="7"/>
                  </a:lnTo>
                  <a:lnTo>
                    <a:pt x="3" y="9"/>
                  </a:lnTo>
                  <a:lnTo>
                    <a:pt x="2" y="14"/>
                  </a:lnTo>
                  <a:lnTo>
                    <a:pt x="3" y="20"/>
                  </a:lnTo>
                  <a:lnTo>
                    <a:pt x="3" y="25"/>
                  </a:lnTo>
                  <a:lnTo>
                    <a:pt x="2" y="30"/>
                  </a:lnTo>
                  <a:lnTo>
                    <a:pt x="5" y="32"/>
                  </a:lnTo>
                  <a:lnTo>
                    <a:pt x="9" y="34"/>
                  </a:lnTo>
                  <a:lnTo>
                    <a:pt x="11" y="38"/>
                  </a:lnTo>
                  <a:lnTo>
                    <a:pt x="15" y="42"/>
                  </a:lnTo>
                  <a:lnTo>
                    <a:pt x="20" y="46"/>
                  </a:lnTo>
                  <a:lnTo>
                    <a:pt x="20" y="47"/>
                  </a:lnTo>
                  <a:lnTo>
                    <a:pt x="18" y="53"/>
                  </a:lnTo>
                  <a:lnTo>
                    <a:pt x="10" y="58"/>
                  </a:lnTo>
                  <a:lnTo>
                    <a:pt x="3" y="64"/>
                  </a:lnTo>
                  <a:lnTo>
                    <a:pt x="2" y="67"/>
                  </a:lnTo>
                  <a:lnTo>
                    <a:pt x="0" y="72"/>
                  </a:lnTo>
                  <a:lnTo>
                    <a:pt x="1" y="75"/>
                  </a:lnTo>
                  <a:lnTo>
                    <a:pt x="3" y="79"/>
                  </a:lnTo>
                  <a:lnTo>
                    <a:pt x="8" y="83"/>
                  </a:lnTo>
                  <a:lnTo>
                    <a:pt x="12" y="85"/>
                  </a:lnTo>
                  <a:lnTo>
                    <a:pt x="15" y="86"/>
                  </a:lnTo>
                  <a:lnTo>
                    <a:pt x="20" y="86"/>
                  </a:lnTo>
                  <a:lnTo>
                    <a:pt x="24" y="86"/>
                  </a:lnTo>
                  <a:lnTo>
                    <a:pt x="25" y="86"/>
                  </a:lnTo>
                  <a:lnTo>
                    <a:pt x="24" y="90"/>
                  </a:lnTo>
                  <a:lnTo>
                    <a:pt x="24" y="93"/>
                  </a:lnTo>
                  <a:lnTo>
                    <a:pt x="25" y="94"/>
                  </a:lnTo>
                  <a:lnTo>
                    <a:pt x="26" y="94"/>
                  </a:lnTo>
                  <a:lnTo>
                    <a:pt x="27" y="87"/>
                  </a:lnTo>
                  <a:lnTo>
                    <a:pt x="28" y="86"/>
                  </a:lnTo>
                  <a:lnTo>
                    <a:pt x="31" y="82"/>
                  </a:lnTo>
                  <a:lnTo>
                    <a:pt x="36" y="78"/>
                  </a:lnTo>
                  <a:lnTo>
                    <a:pt x="36" y="69"/>
                  </a:lnTo>
                  <a:lnTo>
                    <a:pt x="36" y="65"/>
                  </a:lnTo>
                  <a:lnTo>
                    <a:pt x="40" y="61"/>
                  </a:lnTo>
                  <a:lnTo>
                    <a:pt x="41" y="53"/>
                  </a:lnTo>
                  <a:lnTo>
                    <a:pt x="42" y="48"/>
                  </a:lnTo>
                  <a:lnTo>
                    <a:pt x="42" y="40"/>
                  </a:lnTo>
                  <a:lnTo>
                    <a:pt x="42" y="36"/>
                  </a:lnTo>
                  <a:lnTo>
                    <a:pt x="40" y="30"/>
                  </a:lnTo>
                  <a:lnTo>
                    <a:pt x="36" y="30"/>
                  </a:lnTo>
                  <a:lnTo>
                    <a:pt x="34" y="30"/>
                  </a:lnTo>
                  <a:lnTo>
                    <a:pt x="35" y="25"/>
                  </a:lnTo>
                  <a:lnTo>
                    <a:pt x="37" y="20"/>
                  </a:lnTo>
                  <a:lnTo>
                    <a:pt x="39" y="18"/>
                  </a:lnTo>
                  <a:lnTo>
                    <a:pt x="38" y="17"/>
                  </a:lnTo>
                  <a:lnTo>
                    <a:pt x="36" y="13"/>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7" name="Freeform 31"/>
            <p:cNvSpPr>
              <a:spLocks/>
            </p:cNvSpPr>
            <p:nvPr/>
          </p:nvSpPr>
          <p:spPr bwMode="auto">
            <a:xfrm>
              <a:off x="7750326" y="2378994"/>
              <a:ext cx="55652" cy="91068"/>
            </a:xfrm>
            <a:custGeom>
              <a:avLst/>
              <a:gdLst>
                <a:gd name="T0" fmla="*/ 9 w 33"/>
                <a:gd name="T1" fmla="*/ 10 h 54"/>
                <a:gd name="T2" fmla="*/ 8 w 33"/>
                <a:gd name="T3" fmla="*/ 7 h 54"/>
                <a:gd name="T4" fmla="*/ 10 w 33"/>
                <a:gd name="T5" fmla="*/ 2 h 54"/>
                <a:gd name="T6" fmla="*/ 11 w 33"/>
                <a:gd name="T7" fmla="*/ 1 h 54"/>
                <a:gd name="T8" fmla="*/ 9 w 33"/>
                <a:gd name="T9" fmla="*/ 0 h 54"/>
                <a:gd name="T10" fmla="*/ 6 w 33"/>
                <a:gd name="T11" fmla="*/ 0 h 54"/>
                <a:gd name="T12" fmla="*/ 5 w 33"/>
                <a:gd name="T13" fmla="*/ 0 h 54"/>
                <a:gd name="T14" fmla="*/ 2 w 33"/>
                <a:gd name="T15" fmla="*/ 2 h 54"/>
                <a:gd name="T16" fmla="*/ 0 w 33"/>
                <a:gd name="T17" fmla="*/ 5 h 54"/>
                <a:gd name="T18" fmla="*/ 12 w 33"/>
                <a:gd name="T19" fmla="*/ 54 h 54"/>
                <a:gd name="T20" fmla="*/ 33 w 33"/>
                <a:gd name="T21" fmla="*/ 51 h 54"/>
                <a:gd name="T22" fmla="*/ 32 w 33"/>
                <a:gd name="T23" fmla="*/ 43 h 54"/>
                <a:gd name="T24" fmla="*/ 29 w 33"/>
                <a:gd name="T25" fmla="*/ 40 h 54"/>
                <a:gd name="T26" fmla="*/ 28 w 33"/>
                <a:gd name="T27" fmla="*/ 38 h 54"/>
                <a:gd name="T28" fmla="*/ 26 w 33"/>
                <a:gd name="T29" fmla="*/ 37 h 54"/>
                <a:gd name="T30" fmla="*/ 23 w 33"/>
                <a:gd name="T31" fmla="*/ 34 h 54"/>
                <a:gd name="T32" fmla="*/ 20 w 33"/>
                <a:gd name="T33" fmla="*/ 32 h 54"/>
                <a:gd name="T34" fmla="*/ 18 w 33"/>
                <a:gd name="T35" fmla="*/ 28 h 54"/>
                <a:gd name="T36" fmla="*/ 16 w 33"/>
                <a:gd name="T37" fmla="*/ 24 h 54"/>
                <a:gd name="T38" fmla="*/ 14 w 33"/>
                <a:gd name="T39" fmla="*/ 20 h 54"/>
                <a:gd name="T40" fmla="*/ 16 w 33"/>
                <a:gd name="T41" fmla="*/ 17 h 54"/>
                <a:gd name="T42" fmla="*/ 11 w 33"/>
                <a:gd name="T43" fmla="*/ 14 h 54"/>
                <a:gd name="T44" fmla="*/ 9 w 33"/>
                <a:gd name="T45" fmla="*/ 1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 h="54">
                  <a:moveTo>
                    <a:pt x="9" y="10"/>
                  </a:moveTo>
                  <a:lnTo>
                    <a:pt x="8" y="7"/>
                  </a:lnTo>
                  <a:lnTo>
                    <a:pt x="10" y="2"/>
                  </a:lnTo>
                  <a:lnTo>
                    <a:pt x="11" y="1"/>
                  </a:lnTo>
                  <a:lnTo>
                    <a:pt x="9" y="0"/>
                  </a:lnTo>
                  <a:lnTo>
                    <a:pt x="6" y="0"/>
                  </a:lnTo>
                  <a:lnTo>
                    <a:pt x="5" y="0"/>
                  </a:lnTo>
                  <a:lnTo>
                    <a:pt x="2" y="2"/>
                  </a:lnTo>
                  <a:lnTo>
                    <a:pt x="0" y="5"/>
                  </a:lnTo>
                  <a:lnTo>
                    <a:pt x="12" y="54"/>
                  </a:lnTo>
                  <a:lnTo>
                    <a:pt x="33" y="51"/>
                  </a:lnTo>
                  <a:lnTo>
                    <a:pt x="32" y="43"/>
                  </a:lnTo>
                  <a:lnTo>
                    <a:pt x="29" y="40"/>
                  </a:lnTo>
                  <a:lnTo>
                    <a:pt x="28" y="38"/>
                  </a:lnTo>
                  <a:lnTo>
                    <a:pt x="26" y="37"/>
                  </a:lnTo>
                  <a:lnTo>
                    <a:pt x="23" y="34"/>
                  </a:lnTo>
                  <a:lnTo>
                    <a:pt x="20" y="32"/>
                  </a:lnTo>
                  <a:lnTo>
                    <a:pt x="18" y="28"/>
                  </a:lnTo>
                  <a:lnTo>
                    <a:pt x="16" y="24"/>
                  </a:lnTo>
                  <a:lnTo>
                    <a:pt x="14" y="20"/>
                  </a:lnTo>
                  <a:lnTo>
                    <a:pt x="16" y="17"/>
                  </a:lnTo>
                  <a:lnTo>
                    <a:pt x="11" y="14"/>
                  </a:lnTo>
                  <a:lnTo>
                    <a:pt x="9" y="10"/>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8" name="Freeform 32"/>
            <p:cNvSpPr>
              <a:spLocks/>
            </p:cNvSpPr>
            <p:nvPr/>
          </p:nvSpPr>
          <p:spPr bwMode="auto">
            <a:xfrm>
              <a:off x="7480495" y="2227213"/>
              <a:ext cx="317051" cy="205746"/>
            </a:xfrm>
            <a:custGeom>
              <a:avLst/>
              <a:gdLst>
                <a:gd name="T0" fmla="*/ 165 w 188"/>
                <a:gd name="T1" fmla="*/ 90 h 122"/>
                <a:gd name="T2" fmla="*/ 166 w 188"/>
                <a:gd name="T3" fmla="*/ 90 h 122"/>
                <a:gd name="T4" fmla="*/ 169 w 188"/>
                <a:gd name="T5" fmla="*/ 90 h 122"/>
                <a:gd name="T6" fmla="*/ 171 w 188"/>
                <a:gd name="T7" fmla="*/ 91 h 122"/>
                <a:gd name="T8" fmla="*/ 171 w 188"/>
                <a:gd name="T9" fmla="*/ 89 h 122"/>
                <a:gd name="T10" fmla="*/ 178 w 188"/>
                <a:gd name="T11" fmla="*/ 83 h 122"/>
                <a:gd name="T12" fmla="*/ 186 w 188"/>
                <a:gd name="T13" fmla="*/ 78 h 122"/>
                <a:gd name="T14" fmla="*/ 188 w 188"/>
                <a:gd name="T15" fmla="*/ 72 h 122"/>
                <a:gd name="T16" fmla="*/ 188 w 188"/>
                <a:gd name="T17" fmla="*/ 71 h 122"/>
                <a:gd name="T18" fmla="*/ 183 w 188"/>
                <a:gd name="T19" fmla="*/ 67 h 122"/>
                <a:gd name="T20" fmla="*/ 179 w 188"/>
                <a:gd name="T21" fmla="*/ 63 h 122"/>
                <a:gd name="T22" fmla="*/ 177 w 188"/>
                <a:gd name="T23" fmla="*/ 59 h 122"/>
                <a:gd name="T24" fmla="*/ 173 w 188"/>
                <a:gd name="T25" fmla="*/ 57 h 122"/>
                <a:gd name="T26" fmla="*/ 170 w 188"/>
                <a:gd name="T27" fmla="*/ 55 h 122"/>
                <a:gd name="T28" fmla="*/ 171 w 188"/>
                <a:gd name="T29" fmla="*/ 50 h 122"/>
                <a:gd name="T30" fmla="*/ 171 w 188"/>
                <a:gd name="T31" fmla="*/ 45 h 122"/>
                <a:gd name="T32" fmla="*/ 170 w 188"/>
                <a:gd name="T33" fmla="*/ 39 h 122"/>
                <a:gd name="T34" fmla="*/ 171 w 188"/>
                <a:gd name="T35" fmla="*/ 34 h 122"/>
                <a:gd name="T36" fmla="*/ 174 w 188"/>
                <a:gd name="T37" fmla="*/ 32 h 122"/>
                <a:gd name="T38" fmla="*/ 176 w 188"/>
                <a:gd name="T39" fmla="*/ 28 h 122"/>
                <a:gd name="T40" fmla="*/ 177 w 188"/>
                <a:gd name="T41" fmla="*/ 25 h 122"/>
                <a:gd name="T42" fmla="*/ 179 w 188"/>
                <a:gd name="T43" fmla="*/ 20 h 122"/>
                <a:gd name="T44" fmla="*/ 176 w 188"/>
                <a:gd name="T45" fmla="*/ 18 h 122"/>
                <a:gd name="T46" fmla="*/ 173 w 188"/>
                <a:gd name="T47" fmla="*/ 18 h 122"/>
                <a:gd name="T48" fmla="*/ 170 w 188"/>
                <a:gd name="T49" fmla="*/ 17 h 122"/>
                <a:gd name="T50" fmla="*/ 166 w 188"/>
                <a:gd name="T51" fmla="*/ 10 h 122"/>
                <a:gd name="T52" fmla="*/ 162 w 188"/>
                <a:gd name="T53" fmla="*/ 5 h 122"/>
                <a:gd name="T54" fmla="*/ 154 w 188"/>
                <a:gd name="T55" fmla="*/ 0 h 122"/>
                <a:gd name="T56" fmla="*/ 24 w 188"/>
                <a:gd name="T57" fmla="*/ 23 h 122"/>
                <a:gd name="T58" fmla="*/ 22 w 188"/>
                <a:gd name="T59" fmla="*/ 13 h 122"/>
                <a:gd name="T60" fmla="*/ 16 w 188"/>
                <a:gd name="T61" fmla="*/ 17 h 122"/>
                <a:gd name="T62" fmla="*/ 11 w 188"/>
                <a:gd name="T63" fmla="*/ 21 h 122"/>
                <a:gd name="T64" fmla="*/ 6 w 188"/>
                <a:gd name="T65" fmla="*/ 24 h 122"/>
                <a:gd name="T66" fmla="*/ 0 w 188"/>
                <a:gd name="T67" fmla="*/ 28 h 122"/>
                <a:gd name="T68" fmla="*/ 16 w 188"/>
                <a:gd name="T69" fmla="*/ 122 h 122"/>
                <a:gd name="T70" fmla="*/ 160 w 188"/>
                <a:gd name="T71" fmla="*/ 95 h 122"/>
                <a:gd name="T72" fmla="*/ 162 w 188"/>
                <a:gd name="T73" fmla="*/ 92 h 122"/>
                <a:gd name="T74" fmla="*/ 165 w 188"/>
                <a:gd name="T75" fmla="*/ 9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22">
                  <a:moveTo>
                    <a:pt x="165" y="90"/>
                  </a:moveTo>
                  <a:lnTo>
                    <a:pt x="166" y="90"/>
                  </a:lnTo>
                  <a:lnTo>
                    <a:pt x="169" y="90"/>
                  </a:lnTo>
                  <a:lnTo>
                    <a:pt x="171" y="91"/>
                  </a:lnTo>
                  <a:lnTo>
                    <a:pt x="171" y="89"/>
                  </a:lnTo>
                  <a:lnTo>
                    <a:pt x="178" y="83"/>
                  </a:lnTo>
                  <a:lnTo>
                    <a:pt x="186" y="78"/>
                  </a:lnTo>
                  <a:lnTo>
                    <a:pt x="188" y="72"/>
                  </a:lnTo>
                  <a:lnTo>
                    <a:pt x="188" y="71"/>
                  </a:lnTo>
                  <a:lnTo>
                    <a:pt x="183" y="67"/>
                  </a:lnTo>
                  <a:lnTo>
                    <a:pt x="179" y="63"/>
                  </a:lnTo>
                  <a:lnTo>
                    <a:pt x="177" y="59"/>
                  </a:lnTo>
                  <a:lnTo>
                    <a:pt x="173" y="57"/>
                  </a:lnTo>
                  <a:lnTo>
                    <a:pt x="170" y="55"/>
                  </a:lnTo>
                  <a:lnTo>
                    <a:pt x="171" y="50"/>
                  </a:lnTo>
                  <a:lnTo>
                    <a:pt x="171" y="45"/>
                  </a:lnTo>
                  <a:lnTo>
                    <a:pt x="170" y="39"/>
                  </a:lnTo>
                  <a:lnTo>
                    <a:pt x="171" y="34"/>
                  </a:lnTo>
                  <a:lnTo>
                    <a:pt x="174" y="32"/>
                  </a:lnTo>
                  <a:lnTo>
                    <a:pt x="176" y="28"/>
                  </a:lnTo>
                  <a:lnTo>
                    <a:pt x="177" y="25"/>
                  </a:lnTo>
                  <a:lnTo>
                    <a:pt x="179" y="20"/>
                  </a:lnTo>
                  <a:lnTo>
                    <a:pt x="176" y="18"/>
                  </a:lnTo>
                  <a:lnTo>
                    <a:pt x="173" y="18"/>
                  </a:lnTo>
                  <a:lnTo>
                    <a:pt x="170" y="17"/>
                  </a:lnTo>
                  <a:lnTo>
                    <a:pt x="166" y="10"/>
                  </a:lnTo>
                  <a:lnTo>
                    <a:pt x="162" y="5"/>
                  </a:lnTo>
                  <a:lnTo>
                    <a:pt x="154" y="0"/>
                  </a:lnTo>
                  <a:lnTo>
                    <a:pt x="24" y="23"/>
                  </a:lnTo>
                  <a:lnTo>
                    <a:pt x="22" y="13"/>
                  </a:lnTo>
                  <a:lnTo>
                    <a:pt x="16" y="17"/>
                  </a:lnTo>
                  <a:lnTo>
                    <a:pt x="11" y="21"/>
                  </a:lnTo>
                  <a:lnTo>
                    <a:pt x="6" y="24"/>
                  </a:lnTo>
                  <a:lnTo>
                    <a:pt x="0" y="28"/>
                  </a:lnTo>
                  <a:lnTo>
                    <a:pt x="16" y="122"/>
                  </a:lnTo>
                  <a:lnTo>
                    <a:pt x="160" y="95"/>
                  </a:lnTo>
                  <a:lnTo>
                    <a:pt x="162" y="92"/>
                  </a:lnTo>
                  <a:lnTo>
                    <a:pt x="165" y="90"/>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59" name="Freeform 33"/>
            <p:cNvSpPr>
              <a:spLocks/>
            </p:cNvSpPr>
            <p:nvPr/>
          </p:nvSpPr>
          <p:spPr bwMode="auto">
            <a:xfrm>
              <a:off x="7183681" y="3051885"/>
              <a:ext cx="490754" cy="384509"/>
            </a:xfrm>
            <a:custGeom>
              <a:avLst/>
              <a:gdLst>
                <a:gd name="T0" fmla="*/ 200 w 291"/>
                <a:gd name="T1" fmla="*/ 0 h 228"/>
                <a:gd name="T2" fmla="*/ 211 w 291"/>
                <a:gd name="T3" fmla="*/ 10 h 228"/>
                <a:gd name="T4" fmla="*/ 223 w 291"/>
                <a:gd name="T5" fmla="*/ 30 h 228"/>
                <a:gd name="T6" fmla="*/ 241 w 291"/>
                <a:gd name="T7" fmla="*/ 62 h 228"/>
                <a:gd name="T8" fmla="*/ 259 w 291"/>
                <a:gd name="T9" fmla="*/ 84 h 228"/>
                <a:gd name="T10" fmla="*/ 256 w 291"/>
                <a:gd name="T11" fmla="*/ 86 h 228"/>
                <a:gd name="T12" fmla="*/ 268 w 291"/>
                <a:gd name="T13" fmla="*/ 116 h 228"/>
                <a:gd name="T14" fmla="*/ 286 w 291"/>
                <a:gd name="T15" fmla="*/ 144 h 228"/>
                <a:gd name="T16" fmla="*/ 291 w 291"/>
                <a:gd name="T17" fmla="*/ 176 h 228"/>
                <a:gd name="T18" fmla="*/ 288 w 291"/>
                <a:gd name="T19" fmla="*/ 196 h 228"/>
                <a:gd name="T20" fmla="*/ 287 w 291"/>
                <a:gd name="T21" fmla="*/ 211 h 228"/>
                <a:gd name="T22" fmla="*/ 280 w 291"/>
                <a:gd name="T23" fmla="*/ 227 h 228"/>
                <a:gd name="T24" fmla="*/ 281 w 291"/>
                <a:gd name="T25" fmla="*/ 222 h 228"/>
                <a:gd name="T26" fmla="*/ 274 w 291"/>
                <a:gd name="T27" fmla="*/ 221 h 228"/>
                <a:gd name="T28" fmla="*/ 264 w 291"/>
                <a:gd name="T29" fmla="*/ 222 h 228"/>
                <a:gd name="T30" fmla="*/ 255 w 291"/>
                <a:gd name="T31" fmla="*/ 222 h 228"/>
                <a:gd name="T32" fmla="*/ 255 w 291"/>
                <a:gd name="T33" fmla="*/ 217 h 228"/>
                <a:gd name="T34" fmla="*/ 263 w 291"/>
                <a:gd name="T35" fmla="*/ 216 h 228"/>
                <a:gd name="T36" fmla="*/ 253 w 291"/>
                <a:gd name="T37" fmla="*/ 212 h 228"/>
                <a:gd name="T38" fmla="*/ 245 w 291"/>
                <a:gd name="T39" fmla="*/ 200 h 228"/>
                <a:gd name="T40" fmla="*/ 233 w 291"/>
                <a:gd name="T41" fmla="*/ 193 h 228"/>
                <a:gd name="T42" fmla="*/ 223 w 291"/>
                <a:gd name="T43" fmla="*/ 177 h 228"/>
                <a:gd name="T44" fmla="*/ 216 w 291"/>
                <a:gd name="T45" fmla="*/ 169 h 228"/>
                <a:gd name="T46" fmla="*/ 215 w 291"/>
                <a:gd name="T47" fmla="*/ 161 h 228"/>
                <a:gd name="T48" fmla="*/ 209 w 291"/>
                <a:gd name="T49" fmla="*/ 158 h 228"/>
                <a:gd name="T50" fmla="*/ 205 w 291"/>
                <a:gd name="T51" fmla="*/ 161 h 228"/>
                <a:gd name="T52" fmla="*/ 194 w 291"/>
                <a:gd name="T53" fmla="*/ 147 h 228"/>
                <a:gd name="T54" fmla="*/ 192 w 291"/>
                <a:gd name="T55" fmla="*/ 140 h 228"/>
                <a:gd name="T56" fmla="*/ 194 w 291"/>
                <a:gd name="T57" fmla="*/ 130 h 228"/>
                <a:gd name="T58" fmla="*/ 194 w 291"/>
                <a:gd name="T59" fmla="*/ 121 h 228"/>
                <a:gd name="T60" fmla="*/ 191 w 291"/>
                <a:gd name="T61" fmla="*/ 122 h 228"/>
                <a:gd name="T62" fmla="*/ 187 w 291"/>
                <a:gd name="T63" fmla="*/ 119 h 228"/>
                <a:gd name="T64" fmla="*/ 189 w 291"/>
                <a:gd name="T65" fmla="*/ 127 h 228"/>
                <a:gd name="T66" fmla="*/ 186 w 291"/>
                <a:gd name="T67" fmla="*/ 129 h 228"/>
                <a:gd name="T68" fmla="*/ 180 w 291"/>
                <a:gd name="T69" fmla="*/ 120 h 228"/>
                <a:gd name="T70" fmla="*/ 182 w 291"/>
                <a:gd name="T71" fmla="*/ 106 h 228"/>
                <a:gd name="T72" fmla="*/ 182 w 291"/>
                <a:gd name="T73" fmla="*/ 86 h 228"/>
                <a:gd name="T74" fmla="*/ 174 w 291"/>
                <a:gd name="T75" fmla="*/ 72 h 228"/>
                <a:gd name="T76" fmla="*/ 163 w 291"/>
                <a:gd name="T77" fmla="*/ 67 h 228"/>
                <a:gd name="T78" fmla="*/ 152 w 291"/>
                <a:gd name="T79" fmla="*/ 60 h 228"/>
                <a:gd name="T80" fmla="*/ 143 w 291"/>
                <a:gd name="T81" fmla="*/ 48 h 228"/>
                <a:gd name="T82" fmla="*/ 130 w 291"/>
                <a:gd name="T83" fmla="*/ 39 h 228"/>
                <a:gd name="T84" fmla="*/ 117 w 291"/>
                <a:gd name="T85" fmla="*/ 39 h 228"/>
                <a:gd name="T86" fmla="*/ 116 w 291"/>
                <a:gd name="T87" fmla="*/ 47 h 228"/>
                <a:gd name="T88" fmla="*/ 107 w 291"/>
                <a:gd name="T89" fmla="*/ 49 h 228"/>
                <a:gd name="T90" fmla="*/ 83 w 291"/>
                <a:gd name="T91" fmla="*/ 59 h 228"/>
                <a:gd name="T92" fmla="*/ 77 w 291"/>
                <a:gd name="T93" fmla="*/ 49 h 228"/>
                <a:gd name="T94" fmla="*/ 77 w 291"/>
                <a:gd name="T95" fmla="*/ 43 h 228"/>
                <a:gd name="T96" fmla="*/ 72 w 291"/>
                <a:gd name="T97" fmla="*/ 39 h 228"/>
                <a:gd name="T98" fmla="*/ 72 w 291"/>
                <a:gd name="T99" fmla="*/ 35 h 228"/>
                <a:gd name="T100" fmla="*/ 69 w 291"/>
                <a:gd name="T101" fmla="*/ 38 h 228"/>
                <a:gd name="T102" fmla="*/ 64 w 291"/>
                <a:gd name="T103" fmla="*/ 39 h 228"/>
                <a:gd name="T104" fmla="*/ 65 w 291"/>
                <a:gd name="T105" fmla="*/ 43 h 228"/>
                <a:gd name="T106" fmla="*/ 53 w 291"/>
                <a:gd name="T107" fmla="*/ 37 h 228"/>
                <a:gd name="T108" fmla="*/ 39 w 291"/>
                <a:gd name="T109" fmla="*/ 33 h 228"/>
                <a:gd name="T110" fmla="*/ 19 w 291"/>
                <a:gd name="T111" fmla="*/ 35 h 228"/>
                <a:gd name="T112" fmla="*/ 7 w 291"/>
                <a:gd name="T113" fmla="*/ 32 h 228"/>
                <a:gd name="T114" fmla="*/ 0 w 291"/>
                <a:gd name="T115" fmla="*/ 20 h 228"/>
                <a:gd name="T116" fmla="*/ 10 w 291"/>
                <a:gd name="T117" fmla="*/ 14 h 228"/>
                <a:gd name="T118" fmla="*/ 98 w 291"/>
                <a:gd name="T119" fmla="*/ 16 h 228"/>
                <a:gd name="T120" fmla="*/ 197 w 291"/>
                <a:gd name="T121" fmla="*/ 1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228">
                  <a:moveTo>
                    <a:pt x="194" y="0"/>
                  </a:moveTo>
                  <a:lnTo>
                    <a:pt x="194" y="0"/>
                  </a:lnTo>
                  <a:lnTo>
                    <a:pt x="200" y="0"/>
                  </a:lnTo>
                  <a:lnTo>
                    <a:pt x="209" y="2"/>
                  </a:lnTo>
                  <a:lnTo>
                    <a:pt x="210" y="7"/>
                  </a:lnTo>
                  <a:lnTo>
                    <a:pt x="211" y="10"/>
                  </a:lnTo>
                  <a:lnTo>
                    <a:pt x="215" y="12"/>
                  </a:lnTo>
                  <a:lnTo>
                    <a:pt x="218" y="17"/>
                  </a:lnTo>
                  <a:lnTo>
                    <a:pt x="223" y="30"/>
                  </a:lnTo>
                  <a:lnTo>
                    <a:pt x="229" y="40"/>
                  </a:lnTo>
                  <a:lnTo>
                    <a:pt x="237" y="55"/>
                  </a:lnTo>
                  <a:lnTo>
                    <a:pt x="241" y="62"/>
                  </a:lnTo>
                  <a:lnTo>
                    <a:pt x="251" y="77"/>
                  </a:lnTo>
                  <a:lnTo>
                    <a:pt x="256" y="81"/>
                  </a:lnTo>
                  <a:lnTo>
                    <a:pt x="259" y="84"/>
                  </a:lnTo>
                  <a:lnTo>
                    <a:pt x="259" y="87"/>
                  </a:lnTo>
                  <a:lnTo>
                    <a:pt x="259" y="96"/>
                  </a:lnTo>
                  <a:lnTo>
                    <a:pt x="256" y="86"/>
                  </a:lnTo>
                  <a:lnTo>
                    <a:pt x="255" y="96"/>
                  </a:lnTo>
                  <a:lnTo>
                    <a:pt x="261" y="106"/>
                  </a:lnTo>
                  <a:lnTo>
                    <a:pt x="268" y="116"/>
                  </a:lnTo>
                  <a:lnTo>
                    <a:pt x="275" y="129"/>
                  </a:lnTo>
                  <a:lnTo>
                    <a:pt x="280" y="137"/>
                  </a:lnTo>
                  <a:lnTo>
                    <a:pt x="286" y="144"/>
                  </a:lnTo>
                  <a:lnTo>
                    <a:pt x="289" y="153"/>
                  </a:lnTo>
                  <a:lnTo>
                    <a:pt x="291" y="168"/>
                  </a:lnTo>
                  <a:lnTo>
                    <a:pt x="291" y="176"/>
                  </a:lnTo>
                  <a:lnTo>
                    <a:pt x="291" y="185"/>
                  </a:lnTo>
                  <a:lnTo>
                    <a:pt x="291" y="193"/>
                  </a:lnTo>
                  <a:lnTo>
                    <a:pt x="288" y="196"/>
                  </a:lnTo>
                  <a:lnTo>
                    <a:pt x="286" y="200"/>
                  </a:lnTo>
                  <a:lnTo>
                    <a:pt x="286" y="205"/>
                  </a:lnTo>
                  <a:lnTo>
                    <a:pt x="287" y="211"/>
                  </a:lnTo>
                  <a:lnTo>
                    <a:pt x="286" y="218"/>
                  </a:lnTo>
                  <a:lnTo>
                    <a:pt x="283" y="225"/>
                  </a:lnTo>
                  <a:lnTo>
                    <a:pt x="280" y="227"/>
                  </a:lnTo>
                  <a:lnTo>
                    <a:pt x="277" y="228"/>
                  </a:lnTo>
                  <a:lnTo>
                    <a:pt x="279" y="224"/>
                  </a:lnTo>
                  <a:lnTo>
                    <a:pt x="281" y="222"/>
                  </a:lnTo>
                  <a:lnTo>
                    <a:pt x="281" y="217"/>
                  </a:lnTo>
                  <a:lnTo>
                    <a:pt x="280" y="217"/>
                  </a:lnTo>
                  <a:lnTo>
                    <a:pt x="274" y="221"/>
                  </a:lnTo>
                  <a:lnTo>
                    <a:pt x="270" y="222"/>
                  </a:lnTo>
                  <a:lnTo>
                    <a:pt x="267" y="221"/>
                  </a:lnTo>
                  <a:lnTo>
                    <a:pt x="264" y="222"/>
                  </a:lnTo>
                  <a:lnTo>
                    <a:pt x="261" y="224"/>
                  </a:lnTo>
                  <a:lnTo>
                    <a:pt x="259" y="223"/>
                  </a:lnTo>
                  <a:lnTo>
                    <a:pt x="255" y="222"/>
                  </a:lnTo>
                  <a:lnTo>
                    <a:pt x="253" y="219"/>
                  </a:lnTo>
                  <a:lnTo>
                    <a:pt x="254" y="217"/>
                  </a:lnTo>
                  <a:lnTo>
                    <a:pt x="255" y="217"/>
                  </a:lnTo>
                  <a:lnTo>
                    <a:pt x="262" y="218"/>
                  </a:lnTo>
                  <a:lnTo>
                    <a:pt x="264" y="217"/>
                  </a:lnTo>
                  <a:lnTo>
                    <a:pt x="263" y="216"/>
                  </a:lnTo>
                  <a:lnTo>
                    <a:pt x="260" y="214"/>
                  </a:lnTo>
                  <a:lnTo>
                    <a:pt x="256" y="215"/>
                  </a:lnTo>
                  <a:lnTo>
                    <a:pt x="253" y="212"/>
                  </a:lnTo>
                  <a:lnTo>
                    <a:pt x="250" y="207"/>
                  </a:lnTo>
                  <a:lnTo>
                    <a:pt x="246" y="203"/>
                  </a:lnTo>
                  <a:lnTo>
                    <a:pt x="245" y="200"/>
                  </a:lnTo>
                  <a:lnTo>
                    <a:pt x="242" y="196"/>
                  </a:lnTo>
                  <a:lnTo>
                    <a:pt x="237" y="195"/>
                  </a:lnTo>
                  <a:lnTo>
                    <a:pt x="233" y="193"/>
                  </a:lnTo>
                  <a:lnTo>
                    <a:pt x="229" y="192"/>
                  </a:lnTo>
                  <a:lnTo>
                    <a:pt x="225" y="181"/>
                  </a:lnTo>
                  <a:lnTo>
                    <a:pt x="223" y="177"/>
                  </a:lnTo>
                  <a:lnTo>
                    <a:pt x="220" y="174"/>
                  </a:lnTo>
                  <a:lnTo>
                    <a:pt x="219" y="172"/>
                  </a:lnTo>
                  <a:lnTo>
                    <a:pt x="216" y="169"/>
                  </a:lnTo>
                  <a:lnTo>
                    <a:pt x="213" y="167"/>
                  </a:lnTo>
                  <a:lnTo>
                    <a:pt x="214" y="163"/>
                  </a:lnTo>
                  <a:lnTo>
                    <a:pt x="215" y="161"/>
                  </a:lnTo>
                  <a:lnTo>
                    <a:pt x="212" y="155"/>
                  </a:lnTo>
                  <a:lnTo>
                    <a:pt x="209" y="156"/>
                  </a:lnTo>
                  <a:lnTo>
                    <a:pt x="209" y="158"/>
                  </a:lnTo>
                  <a:lnTo>
                    <a:pt x="209" y="163"/>
                  </a:lnTo>
                  <a:lnTo>
                    <a:pt x="207" y="163"/>
                  </a:lnTo>
                  <a:lnTo>
                    <a:pt x="205" y="161"/>
                  </a:lnTo>
                  <a:lnTo>
                    <a:pt x="202" y="158"/>
                  </a:lnTo>
                  <a:lnTo>
                    <a:pt x="197" y="150"/>
                  </a:lnTo>
                  <a:lnTo>
                    <a:pt x="194" y="147"/>
                  </a:lnTo>
                  <a:lnTo>
                    <a:pt x="193" y="146"/>
                  </a:lnTo>
                  <a:lnTo>
                    <a:pt x="194" y="144"/>
                  </a:lnTo>
                  <a:lnTo>
                    <a:pt x="192" y="140"/>
                  </a:lnTo>
                  <a:lnTo>
                    <a:pt x="189" y="139"/>
                  </a:lnTo>
                  <a:lnTo>
                    <a:pt x="192" y="133"/>
                  </a:lnTo>
                  <a:lnTo>
                    <a:pt x="194" y="130"/>
                  </a:lnTo>
                  <a:lnTo>
                    <a:pt x="195" y="127"/>
                  </a:lnTo>
                  <a:lnTo>
                    <a:pt x="196" y="124"/>
                  </a:lnTo>
                  <a:lnTo>
                    <a:pt x="194" y="121"/>
                  </a:lnTo>
                  <a:lnTo>
                    <a:pt x="193" y="125"/>
                  </a:lnTo>
                  <a:lnTo>
                    <a:pt x="191" y="124"/>
                  </a:lnTo>
                  <a:lnTo>
                    <a:pt x="191" y="122"/>
                  </a:lnTo>
                  <a:lnTo>
                    <a:pt x="188" y="118"/>
                  </a:lnTo>
                  <a:lnTo>
                    <a:pt x="187" y="118"/>
                  </a:lnTo>
                  <a:lnTo>
                    <a:pt x="187" y="119"/>
                  </a:lnTo>
                  <a:lnTo>
                    <a:pt x="188" y="121"/>
                  </a:lnTo>
                  <a:lnTo>
                    <a:pt x="189" y="124"/>
                  </a:lnTo>
                  <a:lnTo>
                    <a:pt x="189" y="127"/>
                  </a:lnTo>
                  <a:lnTo>
                    <a:pt x="189" y="128"/>
                  </a:lnTo>
                  <a:lnTo>
                    <a:pt x="187" y="130"/>
                  </a:lnTo>
                  <a:lnTo>
                    <a:pt x="186" y="129"/>
                  </a:lnTo>
                  <a:lnTo>
                    <a:pt x="184" y="127"/>
                  </a:lnTo>
                  <a:lnTo>
                    <a:pt x="181" y="122"/>
                  </a:lnTo>
                  <a:lnTo>
                    <a:pt x="180" y="120"/>
                  </a:lnTo>
                  <a:lnTo>
                    <a:pt x="180" y="116"/>
                  </a:lnTo>
                  <a:lnTo>
                    <a:pt x="180" y="110"/>
                  </a:lnTo>
                  <a:lnTo>
                    <a:pt x="182" y="106"/>
                  </a:lnTo>
                  <a:lnTo>
                    <a:pt x="183" y="98"/>
                  </a:lnTo>
                  <a:lnTo>
                    <a:pt x="183" y="93"/>
                  </a:lnTo>
                  <a:lnTo>
                    <a:pt x="182" y="86"/>
                  </a:lnTo>
                  <a:lnTo>
                    <a:pt x="180" y="79"/>
                  </a:lnTo>
                  <a:lnTo>
                    <a:pt x="177" y="77"/>
                  </a:lnTo>
                  <a:lnTo>
                    <a:pt x="174" y="72"/>
                  </a:lnTo>
                  <a:lnTo>
                    <a:pt x="168" y="71"/>
                  </a:lnTo>
                  <a:lnTo>
                    <a:pt x="165" y="71"/>
                  </a:lnTo>
                  <a:lnTo>
                    <a:pt x="163" y="67"/>
                  </a:lnTo>
                  <a:lnTo>
                    <a:pt x="160" y="66"/>
                  </a:lnTo>
                  <a:lnTo>
                    <a:pt x="156" y="61"/>
                  </a:lnTo>
                  <a:lnTo>
                    <a:pt x="152" y="60"/>
                  </a:lnTo>
                  <a:lnTo>
                    <a:pt x="151" y="55"/>
                  </a:lnTo>
                  <a:lnTo>
                    <a:pt x="149" y="53"/>
                  </a:lnTo>
                  <a:lnTo>
                    <a:pt x="143" y="48"/>
                  </a:lnTo>
                  <a:lnTo>
                    <a:pt x="138" y="44"/>
                  </a:lnTo>
                  <a:lnTo>
                    <a:pt x="134" y="42"/>
                  </a:lnTo>
                  <a:lnTo>
                    <a:pt x="130" y="39"/>
                  </a:lnTo>
                  <a:lnTo>
                    <a:pt x="127" y="38"/>
                  </a:lnTo>
                  <a:lnTo>
                    <a:pt x="122" y="38"/>
                  </a:lnTo>
                  <a:lnTo>
                    <a:pt x="117" y="39"/>
                  </a:lnTo>
                  <a:lnTo>
                    <a:pt x="116" y="42"/>
                  </a:lnTo>
                  <a:lnTo>
                    <a:pt x="117" y="45"/>
                  </a:lnTo>
                  <a:lnTo>
                    <a:pt x="116" y="47"/>
                  </a:lnTo>
                  <a:lnTo>
                    <a:pt x="114" y="47"/>
                  </a:lnTo>
                  <a:lnTo>
                    <a:pt x="112" y="45"/>
                  </a:lnTo>
                  <a:lnTo>
                    <a:pt x="107" y="49"/>
                  </a:lnTo>
                  <a:lnTo>
                    <a:pt x="101" y="54"/>
                  </a:lnTo>
                  <a:lnTo>
                    <a:pt x="94" y="56"/>
                  </a:lnTo>
                  <a:lnTo>
                    <a:pt x="83" y="59"/>
                  </a:lnTo>
                  <a:lnTo>
                    <a:pt x="83" y="53"/>
                  </a:lnTo>
                  <a:lnTo>
                    <a:pt x="80" y="50"/>
                  </a:lnTo>
                  <a:lnTo>
                    <a:pt x="77" y="49"/>
                  </a:lnTo>
                  <a:lnTo>
                    <a:pt x="72" y="46"/>
                  </a:lnTo>
                  <a:lnTo>
                    <a:pt x="76" y="44"/>
                  </a:lnTo>
                  <a:lnTo>
                    <a:pt x="77" y="43"/>
                  </a:lnTo>
                  <a:lnTo>
                    <a:pt x="70" y="42"/>
                  </a:lnTo>
                  <a:lnTo>
                    <a:pt x="70" y="39"/>
                  </a:lnTo>
                  <a:lnTo>
                    <a:pt x="72" y="39"/>
                  </a:lnTo>
                  <a:lnTo>
                    <a:pt x="73" y="37"/>
                  </a:lnTo>
                  <a:lnTo>
                    <a:pt x="73" y="35"/>
                  </a:lnTo>
                  <a:lnTo>
                    <a:pt x="72" y="35"/>
                  </a:lnTo>
                  <a:lnTo>
                    <a:pt x="70" y="36"/>
                  </a:lnTo>
                  <a:lnTo>
                    <a:pt x="70" y="37"/>
                  </a:lnTo>
                  <a:lnTo>
                    <a:pt x="69" y="38"/>
                  </a:lnTo>
                  <a:lnTo>
                    <a:pt x="67" y="36"/>
                  </a:lnTo>
                  <a:lnTo>
                    <a:pt x="62" y="36"/>
                  </a:lnTo>
                  <a:lnTo>
                    <a:pt x="64" y="39"/>
                  </a:lnTo>
                  <a:lnTo>
                    <a:pt x="65" y="39"/>
                  </a:lnTo>
                  <a:lnTo>
                    <a:pt x="66" y="43"/>
                  </a:lnTo>
                  <a:lnTo>
                    <a:pt x="65" y="43"/>
                  </a:lnTo>
                  <a:lnTo>
                    <a:pt x="61" y="41"/>
                  </a:lnTo>
                  <a:lnTo>
                    <a:pt x="57" y="38"/>
                  </a:lnTo>
                  <a:lnTo>
                    <a:pt x="53" y="37"/>
                  </a:lnTo>
                  <a:lnTo>
                    <a:pt x="44" y="37"/>
                  </a:lnTo>
                  <a:lnTo>
                    <a:pt x="41" y="35"/>
                  </a:lnTo>
                  <a:lnTo>
                    <a:pt x="39" y="33"/>
                  </a:lnTo>
                  <a:lnTo>
                    <a:pt x="36" y="33"/>
                  </a:lnTo>
                  <a:lnTo>
                    <a:pt x="26" y="35"/>
                  </a:lnTo>
                  <a:lnTo>
                    <a:pt x="19" y="35"/>
                  </a:lnTo>
                  <a:lnTo>
                    <a:pt x="14" y="38"/>
                  </a:lnTo>
                  <a:lnTo>
                    <a:pt x="11" y="39"/>
                  </a:lnTo>
                  <a:lnTo>
                    <a:pt x="7" y="32"/>
                  </a:lnTo>
                  <a:lnTo>
                    <a:pt x="6" y="27"/>
                  </a:lnTo>
                  <a:lnTo>
                    <a:pt x="2" y="22"/>
                  </a:lnTo>
                  <a:lnTo>
                    <a:pt x="0" y="20"/>
                  </a:lnTo>
                  <a:lnTo>
                    <a:pt x="0" y="17"/>
                  </a:lnTo>
                  <a:lnTo>
                    <a:pt x="3" y="16"/>
                  </a:lnTo>
                  <a:lnTo>
                    <a:pt x="10" y="14"/>
                  </a:lnTo>
                  <a:lnTo>
                    <a:pt x="18" y="12"/>
                  </a:lnTo>
                  <a:lnTo>
                    <a:pt x="93" y="6"/>
                  </a:lnTo>
                  <a:lnTo>
                    <a:pt x="98" y="16"/>
                  </a:lnTo>
                  <a:lnTo>
                    <a:pt x="189" y="11"/>
                  </a:lnTo>
                  <a:lnTo>
                    <a:pt x="190" y="19"/>
                  </a:lnTo>
                  <a:lnTo>
                    <a:pt x="197" y="19"/>
                  </a:lnTo>
                  <a:lnTo>
                    <a:pt x="194" y="0"/>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60" name="Freeform 34"/>
            <p:cNvSpPr>
              <a:spLocks/>
            </p:cNvSpPr>
            <p:nvPr/>
          </p:nvSpPr>
          <p:spPr bwMode="auto">
            <a:xfrm>
              <a:off x="6802545" y="2950697"/>
              <a:ext cx="306933" cy="271518"/>
            </a:xfrm>
            <a:custGeom>
              <a:avLst/>
              <a:gdLst>
                <a:gd name="T0" fmla="*/ 176 w 182"/>
                <a:gd name="T1" fmla="*/ 147 h 161"/>
                <a:gd name="T2" fmla="*/ 171 w 182"/>
                <a:gd name="T3" fmla="*/ 146 h 161"/>
                <a:gd name="T4" fmla="*/ 160 w 182"/>
                <a:gd name="T5" fmla="*/ 139 h 161"/>
                <a:gd name="T6" fmla="*/ 152 w 182"/>
                <a:gd name="T7" fmla="*/ 134 h 161"/>
                <a:gd name="T8" fmla="*/ 155 w 182"/>
                <a:gd name="T9" fmla="*/ 130 h 161"/>
                <a:gd name="T10" fmla="*/ 166 w 182"/>
                <a:gd name="T11" fmla="*/ 128 h 161"/>
                <a:gd name="T12" fmla="*/ 162 w 182"/>
                <a:gd name="T13" fmla="*/ 118 h 161"/>
                <a:gd name="T14" fmla="*/ 148 w 182"/>
                <a:gd name="T15" fmla="*/ 122 h 161"/>
                <a:gd name="T16" fmla="*/ 148 w 182"/>
                <a:gd name="T17" fmla="*/ 119 h 161"/>
                <a:gd name="T18" fmla="*/ 154 w 182"/>
                <a:gd name="T19" fmla="*/ 114 h 161"/>
                <a:gd name="T20" fmla="*/ 150 w 182"/>
                <a:gd name="T21" fmla="*/ 99 h 161"/>
                <a:gd name="T22" fmla="*/ 84 w 182"/>
                <a:gd name="T23" fmla="*/ 82 h 161"/>
                <a:gd name="T24" fmla="*/ 84 w 182"/>
                <a:gd name="T25" fmla="*/ 73 h 161"/>
                <a:gd name="T26" fmla="*/ 87 w 182"/>
                <a:gd name="T27" fmla="*/ 64 h 161"/>
                <a:gd name="T28" fmla="*/ 90 w 182"/>
                <a:gd name="T29" fmla="*/ 58 h 161"/>
                <a:gd name="T30" fmla="*/ 97 w 182"/>
                <a:gd name="T31" fmla="*/ 43 h 161"/>
                <a:gd name="T32" fmla="*/ 99 w 182"/>
                <a:gd name="T33" fmla="*/ 37 h 161"/>
                <a:gd name="T34" fmla="*/ 102 w 182"/>
                <a:gd name="T35" fmla="*/ 23 h 161"/>
                <a:gd name="T36" fmla="*/ 98 w 182"/>
                <a:gd name="T37" fmla="*/ 14 h 161"/>
                <a:gd name="T38" fmla="*/ 94 w 182"/>
                <a:gd name="T39" fmla="*/ 9 h 161"/>
                <a:gd name="T40" fmla="*/ 97 w 182"/>
                <a:gd name="T41" fmla="*/ 2 h 161"/>
                <a:gd name="T42" fmla="*/ 0 w 182"/>
                <a:gd name="T43" fmla="*/ 47 h 161"/>
                <a:gd name="T44" fmla="*/ 11 w 182"/>
                <a:gd name="T45" fmla="*/ 64 h 161"/>
                <a:gd name="T46" fmla="*/ 13 w 182"/>
                <a:gd name="T47" fmla="*/ 75 h 161"/>
                <a:gd name="T48" fmla="*/ 13 w 182"/>
                <a:gd name="T49" fmla="*/ 94 h 161"/>
                <a:gd name="T50" fmla="*/ 9 w 182"/>
                <a:gd name="T51" fmla="*/ 110 h 161"/>
                <a:gd name="T52" fmla="*/ 9 w 182"/>
                <a:gd name="T53" fmla="*/ 131 h 161"/>
                <a:gd name="T54" fmla="*/ 15 w 182"/>
                <a:gd name="T55" fmla="*/ 136 h 161"/>
                <a:gd name="T56" fmla="*/ 25 w 182"/>
                <a:gd name="T57" fmla="*/ 134 h 161"/>
                <a:gd name="T58" fmla="*/ 44 w 182"/>
                <a:gd name="T59" fmla="*/ 139 h 161"/>
                <a:gd name="T60" fmla="*/ 72 w 182"/>
                <a:gd name="T61" fmla="*/ 142 h 161"/>
                <a:gd name="T62" fmla="*/ 78 w 182"/>
                <a:gd name="T63" fmla="*/ 138 h 161"/>
                <a:gd name="T64" fmla="*/ 70 w 182"/>
                <a:gd name="T65" fmla="*/ 137 h 161"/>
                <a:gd name="T66" fmla="*/ 77 w 182"/>
                <a:gd name="T67" fmla="*/ 132 h 161"/>
                <a:gd name="T68" fmla="*/ 97 w 182"/>
                <a:gd name="T69" fmla="*/ 142 h 161"/>
                <a:gd name="T70" fmla="*/ 98 w 182"/>
                <a:gd name="T71" fmla="*/ 150 h 161"/>
                <a:gd name="T72" fmla="*/ 111 w 182"/>
                <a:gd name="T73" fmla="*/ 155 h 161"/>
                <a:gd name="T74" fmla="*/ 121 w 182"/>
                <a:gd name="T75" fmla="*/ 154 h 161"/>
                <a:gd name="T76" fmla="*/ 132 w 182"/>
                <a:gd name="T77" fmla="*/ 150 h 161"/>
                <a:gd name="T78" fmla="*/ 142 w 182"/>
                <a:gd name="T79" fmla="*/ 153 h 161"/>
                <a:gd name="T80" fmla="*/ 142 w 182"/>
                <a:gd name="T81" fmla="*/ 141 h 161"/>
                <a:gd name="T82" fmla="*/ 150 w 182"/>
                <a:gd name="T83" fmla="*/ 147 h 161"/>
                <a:gd name="T84" fmla="*/ 168 w 182"/>
                <a:gd name="T85" fmla="*/ 154 h 161"/>
                <a:gd name="T86" fmla="*/ 169 w 182"/>
                <a:gd name="T87" fmla="*/ 161 h 161"/>
                <a:gd name="T88" fmla="*/ 176 w 182"/>
                <a:gd name="T89" fmla="*/ 158 h 161"/>
                <a:gd name="T90" fmla="*/ 181 w 182"/>
                <a:gd name="T91" fmla="*/ 15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161">
                  <a:moveTo>
                    <a:pt x="181" y="149"/>
                  </a:moveTo>
                  <a:lnTo>
                    <a:pt x="179" y="149"/>
                  </a:lnTo>
                  <a:lnTo>
                    <a:pt x="176" y="147"/>
                  </a:lnTo>
                  <a:lnTo>
                    <a:pt x="175" y="147"/>
                  </a:lnTo>
                  <a:lnTo>
                    <a:pt x="173" y="147"/>
                  </a:lnTo>
                  <a:lnTo>
                    <a:pt x="171" y="146"/>
                  </a:lnTo>
                  <a:lnTo>
                    <a:pt x="166" y="143"/>
                  </a:lnTo>
                  <a:lnTo>
                    <a:pt x="165" y="143"/>
                  </a:lnTo>
                  <a:lnTo>
                    <a:pt x="160" y="139"/>
                  </a:lnTo>
                  <a:lnTo>
                    <a:pt x="158" y="137"/>
                  </a:lnTo>
                  <a:lnTo>
                    <a:pt x="155" y="136"/>
                  </a:lnTo>
                  <a:lnTo>
                    <a:pt x="152" y="134"/>
                  </a:lnTo>
                  <a:lnTo>
                    <a:pt x="150" y="132"/>
                  </a:lnTo>
                  <a:lnTo>
                    <a:pt x="153" y="132"/>
                  </a:lnTo>
                  <a:lnTo>
                    <a:pt x="155" y="130"/>
                  </a:lnTo>
                  <a:lnTo>
                    <a:pt x="160" y="130"/>
                  </a:lnTo>
                  <a:lnTo>
                    <a:pt x="161" y="128"/>
                  </a:lnTo>
                  <a:lnTo>
                    <a:pt x="166" y="128"/>
                  </a:lnTo>
                  <a:lnTo>
                    <a:pt x="168" y="126"/>
                  </a:lnTo>
                  <a:lnTo>
                    <a:pt x="165" y="121"/>
                  </a:lnTo>
                  <a:lnTo>
                    <a:pt x="162" y="118"/>
                  </a:lnTo>
                  <a:lnTo>
                    <a:pt x="161" y="118"/>
                  </a:lnTo>
                  <a:lnTo>
                    <a:pt x="151" y="121"/>
                  </a:lnTo>
                  <a:lnTo>
                    <a:pt x="148" y="122"/>
                  </a:lnTo>
                  <a:lnTo>
                    <a:pt x="145" y="122"/>
                  </a:lnTo>
                  <a:lnTo>
                    <a:pt x="145" y="121"/>
                  </a:lnTo>
                  <a:lnTo>
                    <a:pt x="148" y="119"/>
                  </a:lnTo>
                  <a:lnTo>
                    <a:pt x="151" y="118"/>
                  </a:lnTo>
                  <a:lnTo>
                    <a:pt x="154" y="116"/>
                  </a:lnTo>
                  <a:lnTo>
                    <a:pt x="154" y="114"/>
                  </a:lnTo>
                  <a:lnTo>
                    <a:pt x="154" y="110"/>
                  </a:lnTo>
                  <a:lnTo>
                    <a:pt x="153" y="103"/>
                  </a:lnTo>
                  <a:lnTo>
                    <a:pt x="150" y="99"/>
                  </a:lnTo>
                  <a:lnTo>
                    <a:pt x="148" y="95"/>
                  </a:lnTo>
                  <a:lnTo>
                    <a:pt x="149" y="79"/>
                  </a:lnTo>
                  <a:lnTo>
                    <a:pt x="84" y="82"/>
                  </a:lnTo>
                  <a:lnTo>
                    <a:pt x="83" y="78"/>
                  </a:lnTo>
                  <a:lnTo>
                    <a:pt x="83" y="75"/>
                  </a:lnTo>
                  <a:lnTo>
                    <a:pt x="84" y="73"/>
                  </a:lnTo>
                  <a:lnTo>
                    <a:pt x="87" y="71"/>
                  </a:lnTo>
                  <a:lnTo>
                    <a:pt x="87" y="66"/>
                  </a:lnTo>
                  <a:lnTo>
                    <a:pt x="87" y="64"/>
                  </a:lnTo>
                  <a:lnTo>
                    <a:pt x="88" y="61"/>
                  </a:lnTo>
                  <a:lnTo>
                    <a:pt x="89" y="60"/>
                  </a:lnTo>
                  <a:lnTo>
                    <a:pt x="90" y="58"/>
                  </a:lnTo>
                  <a:lnTo>
                    <a:pt x="91" y="51"/>
                  </a:lnTo>
                  <a:lnTo>
                    <a:pt x="93" y="49"/>
                  </a:lnTo>
                  <a:lnTo>
                    <a:pt x="97" y="43"/>
                  </a:lnTo>
                  <a:lnTo>
                    <a:pt x="98" y="41"/>
                  </a:lnTo>
                  <a:lnTo>
                    <a:pt x="98" y="37"/>
                  </a:lnTo>
                  <a:lnTo>
                    <a:pt x="99" y="37"/>
                  </a:lnTo>
                  <a:lnTo>
                    <a:pt x="102" y="34"/>
                  </a:lnTo>
                  <a:lnTo>
                    <a:pt x="103" y="26"/>
                  </a:lnTo>
                  <a:lnTo>
                    <a:pt x="102" y="23"/>
                  </a:lnTo>
                  <a:lnTo>
                    <a:pt x="99" y="21"/>
                  </a:lnTo>
                  <a:lnTo>
                    <a:pt x="99" y="19"/>
                  </a:lnTo>
                  <a:lnTo>
                    <a:pt x="98" y="14"/>
                  </a:lnTo>
                  <a:lnTo>
                    <a:pt x="98" y="13"/>
                  </a:lnTo>
                  <a:lnTo>
                    <a:pt x="97" y="11"/>
                  </a:lnTo>
                  <a:lnTo>
                    <a:pt x="94" y="9"/>
                  </a:lnTo>
                  <a:lnTo>
                    <a:pt x="98" y="7"/>
                  </a:lnTo>
                  <a:lnTo>
                    <a:pt x="98" y="5"/>
                  </a:lnTo>
                  <a:lnTo>
                    <a:pt x="97" y="2"/>
                  </a:lnTo>
                  <a:lnTo>
                    <a:pt x="94" y="0"/>
                  </a:lnTo>
                  <a:lnTo>
                    <a:pt x="0" y="3"/>
                  </a:lnTo>
                  <a:lnTo>
                    <a:pt x="0" y="47"/>
                  </a:lnTo>
                  <a:lnTo>
                    <a:pt x="7" y="53"/>
                  </a:lnTo>
                  <a:lnTo>
                    <a:pt x="7" y="55"/>
                  </a:lnTo>
                  <a:lnTo>
                    <a:pt x="11" y="64"/>
                  </a:lnTo>
                  <a:lnTo>
                    <a:pt x="12" y="66"/>
                  </a:lnTo>
                  <a:lnTo>
                    <a:pt x="12" y="72"/>
                  </a:lnTo>
                  <a:lnTo>
                    <a:pt x="13" y="75"/>
                  </a:lnTo>
                  <a:lnTo>
                    <a:pt x="15" y="83"/>
                  </a:lnTo>
                  <a:lnTo>
                    <a:pt x="17" y="89"/>
                  </a:lnTo>
                  <a:lnTo>
                    <a:pt x="13" y="94"/>
                  </a:lnTo>
                  <a:lnTo>
                    <a:pt x="11" y="102"/>
                  </a:lnTo>
                  <a:lnTo>
                    <a:pt x="11" y="105"/>
                  </a:lnTo>
                  <a:lnTo>
                    <a:pt x="9" y="110"/>
                  </a:lnTo>
                  <a:lnTo>
                    <a:pt x="12" y="117"/>
                  </a:lnTo>
                  <a:lnTo>
                    <a:pt x="12" y="121"/>
                  </a:lnTo>
                  <a:lnTo>
                    <a:pt x="9" y="131"/>
                  </a:lnTo>
                  <a:lnTo>
                    <a:pt x="6" y="136"/>
                  </a:lnTo>
                  <a:lnTo>
                    <a:pt x="10" y="136"/>
                  </a:lnTo>
                  <a:lnTo>
                    <a:pt x="15" y="136"/>
                  </a:lnTo>
                  <a:lnTo>
                    <a:pt x="18" y="134"/>
                  </a:lnTo>
                  <a:lnTo>
                    <a:pt x="22" y="134"/>
                  </a:lnTo>
                  <a:lnTo>
                    <a:pt x="25" y="134"/>
                  </a:lnTo>
                  <a:lnTo>
                    <a:pt x="34" y="136"/>
                  </a:lnTo>
                  <a:lnTo>
                    <a:pt x="39" y="137"/>
                  </a:lnTo>
                  <a:lnTo>
                    <a:pt x="44" y="139"/>
                  </a:lnTo>
                  <a:lnTo>
                    <a:pt x="51" y="142"/>
                  </a:lnTo>
                  <a:lnTo>
                    <a:pt x="64" y="142"/>
                  </a:lnTo>
                  <a:lnTo>
                    <a:pt x="72" y="142"/>
                  </a:lnTo>
                  <a:lnTo>
                    <a:pt x="79" y="142"/>
                  </a:lnTo>
                  <a:lnTo>
                    <a:pt x="80" y="141"/>
                  </a:lnTo>
                  <a:lnTo>
                    <a:pt x="78" y="138"/>
                  </a:lnTo>
                  <a:lnTo>
                    <a:pt x="73" y="138"/>
                  </a:lnTo>
                  <a:lnTo>
                    <a:pt x="72" y="138"/>
                  </a:lnTo>
                  <a:lnTo>
                    <a:pt x="70" y="137"/>
                  </a:lnTo>
                  <a:lnTo>
                    <a:pt x="71" y="134"/>
                  </a:lnTo>
                  <a:lnTo>
                    <a:pt x="72" y="132"/>
                  </a:lnTo>
                  <a:lnTo>
                    <a:pt x="77" y="132"/>
                  </a:lnTo>
                  <a:lnTo>
                    <a:pt x="84" y="135"/>
                  </a:lnTo>
                  <a:lnTo>
                    <a:pt x="91" y="141"/>
                  </a:lnTo>
                  <a:lnTo>
                    <a:pt x="97" y="142"/>
                  </a:lnTo>
                  <a:lnTo>
                    <a:pt x="101" y="140"/>
                  </a:lnTo>
                  <a:lnTo>
                    <a:pt x="100" y="144"/>
                  </a:lnTo>
                  <a:lnTo>
                    <a:pt x="98" y="150"/>
                  </a:lnTo>
                  <a:lnTo>
                    <a:pt x="100" y="153"/>
                  </a:lnTo>
                  <a:lnTo>
                    <a:pt x="106" y="155"/>
                  </a:lnTo>
                  <a:lnTo>
                    <a:pt x="111" y="155"/>
                  </a:lnTo>
                  <a:lnTo>
                    <a:pt x="115" y="158"/>
                  </a:lnTo>
                  <a:lnTo>
                    <a:pt x="119" y="158"/>
                  </a:lnTo>
                  <a:lnTo>
                    <a:pt x="121" y="154"/>
                  </a:lnTo>
                  <a:lnTo>
                    <a:pt x="125" y="150"/>
                  </a:lnTo>
                  <a:lnTo>
                    <a:pt x="128" y="149"/>
                  </a:lnTo>
                  <a:lnTo>
                    <a:pt x="132" y="150"/>
                  </a:lnTo>
                  <a:lnTo>
                    <a:pt x="136" y="155"/>
                  </a:lnTo>
                  <a:lnTo>
                    <a:pt x="140" y="155"/>
                  </a:lnTo>
                  <a:lnTo>
                    <a:pt x="142" y="153"/>
                  </a:lnTo>
                  <a:lnTo>
                    <a:pt x="140" y="145"/>
                  </a:lnTo>
                  <a:lnTo>
                    <a:pt x="140" y="143"/>
                  </a:lnTo>
                  <a:lnTo>
                    <a:pt x="142" y="141"/>
                  </a:lnTo>
                  <a:lnTo>
                    <a:pt x="146" y="141"/>
                  </a:lnTo>
                  <a:lnTo>
                    <a:pt x="150" y="143"/>
                  </a:lnTo>
                  <a:lnTo>
                    <a:pt x="150" y="147"/>
                  </a:lnTo>
                  <a:lnTo>
                    <a:pt x="158" y="148"/>
                  </a:lnTo>
                  <a:lnTo>
                    <a:pt x="165" y="151"/>
                  </a:lnTo>
                  <a:lnTo>
                    <a:pt x="168" y="154"/>
                  </a:lnTo>
                  <a:lnTo>
                    <a:pt x="166" y="157"/>
                  </a:lnTo>
                  <a:lnTo>
                    <a:pt x="165" y="161"/>
                  </a:lnTo>
                  <a:lnTo>
                    <a:pt x="169" y="161"/>
                  </a:lnTo>
                  <a:lnTo>
                    <a:pt x="171" y="158"/>
                  </a:lnTo>
                  <a:lnTo>
                    <a:pt x="173" y="156"/>
                  </a:lnTo>
                  <a:lnTo>
                    <a:pt x="176" y="158"/>
                  </a:lnTo>
                  <a:lnTo>
                    <a:pt x="176" y="160"/>
                  </a:lnTo>
                  <a:lnTo>
                    <a:pt x="178" y="157"/>
                  </a:lnTo>
                  <a:lnTo>
                    <a:pt x="181" y="154"/>
                  </a:lnTo>
                  <a:lnTo>
                    <a:pt x="182" y="153"/>
                  </a:lnTo>
                  <a:lnTo>
                    <a:pt x="181" y="149"/>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61" name="Freeform 35"/>
            <p:cNvSpPr>
              <a:spLocks/>
            </p:cNvSpPr>
            <p:nvPr/>
          </p:nvSpPr>
          <p:spPr bwMode="auto">
            <a:xfrm>
              <a:off x="6765443" y="2707850"/>
              <a:ext cx="274890" cy="247908"/>
            </a:xfrm>
            <a:custGeom>
              <a:avLst/>
              <a:gdLst>
                <a:gd name="T0" fmla="*/ 6 w 163"/>
                <a:gd name="T1" fmla="*/ 123 h 147"/>
                <a:gd name="T2" fmla="*/ 4 w 163"/>
                <a:gd name="T3" fmla="*/ 121 h 147"/>
                <a:gd name="T4" fmla="*/ 7 w 163"/>
                <a:gd name="T5" fmla="*/ 124 h 147"/>
                <a:gd name="T6" fmla="*/ 10 w 163"/>
                <a:gd name="T7" fmla="*/ 125 h 147"/>
                <a:gd name="T8" fmla="*/ 12 w 163"/>
                <a:gd name="T9" fmla="*/ 123 h 147"/>
                <a:gd name="T10" fmla="*/ 22 w 163"/>
                <a:gd name="T11" fmla="*/ 124 h 147"/>
                <a:gd name="T12" fmla="*/ 22 w 163"/>
                <a:gd name="T13" fmla="*/ 147 h 147"/>
                <a:gd name="T14" fmla="*/ 116 w 163"/>
                <a:gd name="T15" fmla="*/ 144 h 147"/>
                <a:gd name="T16" fmla="*/ 117 w 163"/>
                <a:gd name="T17" fmla="*/ 144 h 147"/>
                <a:gd name="T18" fmla="*/ 119 w 163"/>
                <a:gd name="T19" fmla="*/ 139 h 147"/>
                <a:gd name="T20" fmla="*/ 120 w 163"/>
                <a:gd name="T21" fmla="*/ 136 h 147"/>
                <a:gd name="T22" fmla="*/ 119 w 163"/>
                <a:gd name="T23" fmla="*/ 133 h 147"/>
                <a:gd name="T24" fmla="*/ 119 w 163"/>
                <a:gd name="T25" fmla="*/ 127 h 147"/>
                <a:gd name="T26" fmla="*/ 119 w 163"/>
                <a:gd name="T27" fmla="*/ 125 h 147"/>
                <a:gd name="T28" fmla="*/ 117 w 163"/>
                <a:gd name="T29" fmla="*/ 122 h 147"/>
                <a:gd name="T30" fmla="*/ 116 w 163"/>
                <a:gd name="T31" fmla="*/ 121 h 147"/>
                <a:gd name="T32" fmla="*/ 116 w 163"/>
                <a:gd name="T33" fmla="*/ 119 h 147"/>
                <a:gd name="T34" fmla="*/ 117 w 163"/>
                <a:gd name="T35" fmla="*/ 117 h 147"/>
                <a:gd name="T36" fmla="*/ 116 w 163"/>
                <a:gd name="T37" fmla="*/ 116 h 147"/>
                <a:gd name="T38" fmla="*/ 118 w 163"/>
                <a:gd name="T39" fmla="*/ 113 h 147"/>
                <a:gd name="T40" fmla="*/ 121 w 163"/>
                <a:gd name="T41" fmla="*/ 109 h 147"/>
                <a:gd name="T42" fmla="*/ 122 w 163"/>
                <a:gd name="T43" fmla="*/ 109 h 147"/>
                <a:gd name="T44" fmla="*/ 121 w 163"/>
                <a:gd name="T45" fmla="*/ 107 h 147"/>
                <a:gd name="T46" fmla="*/ 123 w 163"/>
                <a:gd name="T47" fmla="*/ 103 h 147"/>
                <a:gd name="T48" fmla="*/ 125 w 163"/>
                <a:gd name="T49" fmla="*/ 100 h 147"/>
                <a:gd name="T50" fmla="*/ 123 w 163"/>
                <a:gd name="T51" fmla="*/ 99 h 147"/>
                <a:gd name="T52" fmla="*/ 124 w 163"/>
                <a:gd name="T53" fmla="*/ 95 h 147"/>
                <a:gd name="T54" fmla="*/ 127 w 163"/>
                <a:gd name="T55" fmla="*/ 92 h 147"/>
                <a:gd name="T56" fmla="*/ 132 w 163"/>
                <a:gd name="T57" fmla="*/ 86 h 147"/>
                <a:gd name="T58" fmla="*/ 135 w 163"/>
                <a:gd name="T59" fmla="*/ 81 h 147"/>
                <a:gd name="T60" fmla="*/ 135 w 163"/>
                <a:gd name="T61" fmla="*/ 77 h 147"/>
                <a:gd name="T62" fmla="*/ 137 w 163"/>
                <a:gd name="T63" fmla="*/ 72 h 147"/>
                <a:gd name="T64" fmla="*/ 138 w 163"/>
                <a:gd name="T65" fmla="*/ 72 h 147"/>
                <a:gd name="T66" fmla="*/ 140 w 163"/>
                <a:gd name="T67" fmla="*/ 70 h 147"/>
                <a:gd name="T68" fmla="*/ 141 w 163"/>
                <a:gd name="T69" fmla="*/ 67 h 147"/>
                <a:gd name="T70" fmla="*/ 143 w 163"/>
                <a:gd name="T71" fmla="*/ 65 h 147"/>
                <a:gd name="T72" fmla="*/ 147 w 163"/>
                <a:gd name="T73" fmla="*/ 63 h 147"/>
                <a:gd name="T74" fmla="*/ 146 w 163"/>
                <a:gd name="T75" fmla="*/ 60 h 147"/>
                <a:gd name="T76" fmla="*/ 148 w 163"/>
                <a:gd name="T77" fmla="*/ 58 h 147"/>
                <a:gd name="T78" fmla="*/ 150 w 163"/>
                <a:gd name="T79" fmla="*/ 54 h 147"/>
                <a:gd name="T80" fmla="*/ 150 w 163"/>
                <a:gd name="T81" fmla="*/ 48 h 147"/>
                <a:gd name="T82" fmla="*/ 150 w 163"/>
                <a:gd name="T83" fmla="*/ 43 h 147"/>
                <a:gd name="T84" fmla="*/ 153 w 163"/>
                <a:gd name="T85" fmla="*/ 39 h 147"/>
                <a:gd name="T86" fmla="*/ 156 w 163"/>
                <a:gd name="T87" fmla="*/ 37 h 147"/>
                <a:gd name="T88" fmla="*/ 156 w 163"/>
                <a:gd name="T89" fmla="*/ 35 h 147"/>
                <a:gd name="T90" fmla="*/ 157 w 163"/>
                <a:gd name="T91" fmla="*/ 33 h 147"/>
                <a:gd name="T92" fmla="*/ 157 w 163"/>
                <a:gd name="T93" fmla="*/ 29 h 147"/>
                <a:gd name="T94" fmla="*/ 160 w 163"/>
                <a:gd name="T95" fmla="*/ 28 h 147"/>
                <a:gd name="T96" fmla="*/ 161 w 163"/>
                <a:gd name="T97" fmla="*/ 26 h 147"/>
                <a:gd name="T98" fmla="*/ 162 w 163"/>
                <a:gd name="T99" fmla="*/ 24 h 147"/>
                <a:gd name="T100" fmla="*/ 163 w 163"/>
                <a:gd name="T101" fmla="*/ 22 h 147"/>
                <a:gd name="T102" fmla="*/ 163 w 163"/>
                <a:gd name="T103" fmla="*/ 19 h 147"/>
                <a:gd name="T104" fmla="*/ 138 w 163"/>
                <a:gd name="T105" fmla="*/ 20 h 147"/>
                <a:gd name="T106" fmla="*/ 148 w 163"/>
                <a:gd name="T107" fmla="*/ 5 h 147"/>
                <a:gd name="T108" fmla="*/ 147 w 163"/>
                <a:gd name="T109" fmla="*/ 0 h 147"/>
                <a:gd name="T110" fmla="*/ 0 w 163"/>
                <a:gd name="T111" fmla="*/ 4 h 147"/>
                <a:gd name="T112" fmla="*/ 7 w 163"/>
                <a:gd name="T113" fmla="*/ 47 h 147"/>
                <a:gd name="T114" fmla="*/ 6 w 163"/>
                <a:gd name="T115" fmla="*/ 12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 h="147">
                  <a:moveTo>
                    <a:pt x="6" y="123"/>
                  </a:moveTo>
                  <a:lnTo>
                    <a:pt x="4" y="121"/>
                  </a:lnTo>
                  <a:lnTo>
                    <a:pt x="7" y="124"/>
                  </a:lnTo>
                  <a:lnTo>
                    <a:pt x="10" y="125"/>
                  </a:lnTo>
                  <a:lnTo>
                    <a:pt x="12" y="123"/>
                  </a:lnTo>
                  <a:lnTo>
                    <a:pt x="22" y="124"/>
                  </a:lnTo>
                  <a:lnTo>
                    <a:pt x="22" y="147"/>
                  </a:lnTo>
                  <a:lnTo>
                    <a:pt x="116" y="144"/>
                  </a:lnTo>
                  <a:lnTo>
                    <a:pt x="117" y="144"/>
                  </a:lnTo>
                  <a:lnTo>
                    <a:pt x="119" y="139"/>
                  </a:lnTo>
                  <a:lnTo>
                    <a:pt x="120" y="136"/>
                  </a:lnTo>
                  <a:lnTo>
                    <a:pt x="119" y="133"/>
                  </a:lnTo>
                  <a:lnTo>
                    <a:pt x="119" y="127"/>
                  </a:lnTo>
                  <a:lnTo>
                    <a:pt x="119" y="125"/>
                  </a:lnTo>
                  <a:lnTo>
                    <a:pt x="117" y="122"/>
                  </a:lnTo>
                  <a:lnTo>
                    <a:pt x="116" y="121"/>
                  </a:lnTo>
                  <a:lnTo>
                    <a:pt x="116" y="119"/>
                  </a:lnTo>
                  <a:lnTo>
                    <a:pt x="117" y="117"/>
                  </a:lnTo>
                  <a:lnTo>
                    <a:pt x="116" y="116"/>
                  </a:lnTo>
                  <a:lnTo>
                    <a:pt x="118" y="113"/>
                  </a:lnTo>
                  <a:lnTo>
                    <a:pt x="121" y="109"/>
                  </a:lnTo>
                  <a:lnTo>
                    <a:pt x="122" y="109"/>
                  </a:lnTo>
                  <a:lnTo>
                    <a:pt x="121" y="107"/>
                  </a:lnTo>
                  <a:lnTo>
                    <a:pt x="123" y="103"/>
                  </a:lnTo>
                  <a:lnTo>
                    <a:pt x="125" y="100"/>
                  </a:lnTo>
                  <a:lnTo>
                    <a:pt x="123" y="99"/>
                  </a:lnTo>
                  <a:lnTo>
                    <a:pt x="124" y="95"/>
                  </a:lnTo>
                  <a:lnTo>
                    <a:pt x="127" y="92"/>
                  </a:lnTo>
                  <a:lnTo>
                    <a:pt x="132" y="86"/>
                  </a:lnTo>
                  <a:lnTo>
                    <a:pt x="135" y="81"/>
                  </a:lnTo>
                  <a:lnTo>
                    <a:pt x="135" y="77"/>
                  </a:lnTo>
                  <a:lnTo>
                    <a:pt x="137" y="72"/>
                  </a:lnTo>
                  <a:lnTo>
                    <a:pt x="138" y="72"/>
                  </a:lnTo>
                  <a:lnTo>
                    <a:pt x="140" y="70"/>
                  </a:lnTo>
                  <a:lnTo>
                    <a:pt x="141" y="67"/>
                  </a:lnTo>
                  <a:lnTo>
                    <a:pt x="143" y="65"/>
                  </a:lnTo>
                  <a:lnTo>
                    <a:pt x="147" y="63"/>
                  </a:lnTo>
                  <a:lnTo>
                    <a:pt x="146" y="60"/>
                  </a:lnTo>
                  <a:lnTo>
                    <a:pt x="148" y="58"/>
                  </a:lnTo>
                  <a:lnTo>
                    <a:pt x="150" y="54"/>
                  </a:lnTo>
                  <a:lnTo>
                    <a:pt x="150" y="48"/>
                  </a:lnTo>
                  <a:lnTo>
                    <a:pt x="150" y="43"/>
                  </a:lnTo>
                  <a:lnTo>
                    <a:pt x="153" y="39"/>
                  </a:lnTo>
                  <a:lnTo>
                    <a:pt x="156" y="37"/>
                  </a:lnTo>
                  <a:lnTo>
                    <a:pt x="156" y="35"/>
                  </a:lnTo>
                  <a:lnTo>
                    <a:pt x="157" y="33"/>
                  </a:lnTo>
                  <a:lnTo>
                    <a:pt x="157" y="29"/>
                  </a:lnTo>
                  <a:lnTo>
                    <a:pt x="160" y="28"/>
                  </a:lnTo>
                  <a:lnTo>
                    <a:pt x="161" y="26"/>
                  </a:lnTo>
                  <a:lnTo>
                    <a:pt x="162" y="24"/>
                  </a:lnTo>
                  <a:lnTo>
                    <a:pt x="163" y="22"/>
                  </a:lnTo>
                  <a:lnTo>
                    <a:pt x="163" y="19"/>
                  </a:lnTo>
                  <a:lnTo>
                    <a:pt x="138" y="20"/>
                  </a:lnTo>
                  <a:lnTo>
                    <a:pt x="148" y="5"/>
                  </a:lnTo>
                  <a:lnTo>
                    <a:pt x="147" y="0"/>
                  </a:lnTo>
                  <a:lnTo>
                    <a:pt x="0" y="4"/>
                  </a:lnTo>
                  <a:lnTo>
                    <a:pt x="7" y="47"/>
                  </a:lnTo>
                  <a:lnTo>
                    <a:pt x="6" y="123"/>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62" name="Freeform 36"/>
            <p:cNvSpPr>
              <a:spLocks/>
            </p:cNvSpPr>
            <p:nvPr/>
          </p:nvSpPr>
          <p:spPr bwMode="auto">
            <a:xfrm>
              <a:off x="7011664" y="2657257"/>
              <a:ext cx="465458" cy="151779"/>
            </a:xfrm>
            <a:custGeom>
              <a:avLst/>
              <a:gdLst>
                <a:gd name="T0" fmla="*/ 193 w 326"/>
                <a:gd name="T1" fmla="*/ 14 h 107"/>
                <a:gd name="T2" fmla="*/ 83 w 326"/>
                <a:gd name="T3" fmla="*/ 21 h 107"/>
                <a:gd name="T4" fmla="*/ 85 w 326"/>
                <a:gd name="T5" fmla="*/ 31 h 107"/>
                <a:gd name="T6" fmla="*/ 26 w 326"/>
                <a:gd name="T7" fmla="*/ 32 h 107"/>
                <a:gd name="T8" fmla="*/ 24 w 326"/>
                <a:gd name="T9" fmla="*/ 33 h 107"/>
                <a:gd name="T10" fmla="*/ 24 w 326"/>
                <a:gd name="T11" fmla="*/ 36 h 107"/>
                <a:gd name="T12" fmla="*/ 24 w 326"/>
                <a:gd name="T13" fmla="*/ 39 h 107"/>
                <a:gd name="T14" fmla="*/ 23 w 326"/>
                <a:gd name="T15" fmla="*/ 42 h 107"/>
                <a:gd name="T16" fmla="*/ 21 w 326"/>
                <a:gd name="T17" fmla="*/ 43 h 107"/>
                <a:gd name="T18" fmla="*/ 20 w 326"/>
                <a:gd name="T19" fmla="*/ 45 h 107"/>
                <a:gd name="T20" fmla="*/ 21 w 326"/>
                <a:gd name="T21" fmla="*/ 46 h 107"/>
                <a:gd name="T22" fmla="*/ 23 w 326"/>
                <a:gd name="T23" fmla="*/ 50 h 107"/>
                <a:gd name="T24" fmla="*/ 22 w 326"/>
                <a:gd name="T25" fmla="*/ 52 h 107"/>
                <a:gd name="T26" fmla="*/ 20 w 326"/>
                <a:gd name="T27" fmla="*/ 55 h 107"/>
                <a:gd name="T28" fmla="*/ 19 w 326"/>
                <a:gd name="T29" fmla="*/ 58 h 107"/>
                <a:gd name="T30" fmla="*/ 20 w 326"/>
                <a:gd name="T31" fmla="*/ 58 h 107"/>
                <a:gd name="T32" fmla="*/ 20 w 326"/>
                <a:gd name="T33" fmla="*/ 62 h 107"/>
                <a:gd name="T34" fmla="*/ 19 w 326"/>
                <a:gd name="T35" fmla="*/ 64 h 107"/>
                <a:gd name="T36" fmla="*/ 18 w 326"/>
                <a:gd name="T37" fmla="*/ 66 h 107"/>
                <a:gd name="T38" fmla="*/ 16 w 326"/>
                <a:gd name="T39" fmla="*/ 69 h 107"/>
                <a:gd name="T40" fmla="*/ 13 w 326"/>
                <a:gd name="T41" fmla="*/ 70 h 107"/>
                <a:gd name="T42" fmla="*/ 13 w 326"/>
                <a:gd name="T43" fmla="*/ 75 h 107"/>
                <a:gd name="T44" fmla="*/ 12 w 326"/>
                <a:gd name="T45" fmla="*/ 77 h 107"/>
                <a:gd name="T46" fmla="*/ 12 w 326"/>
                <a:gd name="T47" fmla="*/ 79 h 107"/>
                <a:gd name="T48" fmla="*/ 8 w 326"/>
                <a:gd name="T49" fmla="*/ 82 h 107"/>
                <a:gd name="T50" fmla="*/ 5 w 326"/>
                <a:gd name="T51" fmla="*/ 87 h 107"/>
                <a:gd name="T52" fmla="*/ 5 w 326"/>
                <a:gd name="T53" fmla="*/ 92 h 107"/>
                <a:gd name="T54" fmla="*/ 5 w 326"/>
                <a:gd name="T55" fmla="*/ 99 h 107"/>
                <a:gd name="T56" fmla="*/ 2 w 326"/>
                <a:gd name="T57" fmla="*/ 104 h 107"/>
                <a:gd name="T58" fmla="*/ 0 w 326"/>
                <a:gd name="T59" fmla="*/ 107 h 107"/>
                <a:gd name="T60" fmla="*/ 0 w 326"/>
                <a:gd name="T61" fmla="*/ 107 h 107"/>
                <a:gd name="T62" fmla="*/ 232 w 326"/>
                <a:gd name="T63" fmla="*/ 89 h 107"/>
                <a:gd name="T64" fmla="*/ 232 w 326"/>
                <a:gd name="T65" fmla="*/ 89 h 107"/>
                <a:gd name="T66" fmla="*/ 232 w 326"/>
                <a:gd name="T67" fmla="*/ 88 h 107"/>
                <a:gd name="T68" fmla="*/ 233 w 326"/>
                <a:gd name="T69" fmla="*/ 82 h 107"/>
                <a:gd name="T70" fmla="*/ 233 w 326"/>
                <a:gd name="T71" fmla="*/ 79 h 107"/>
                <a:gd name="T72" fmla="*/ 237 w 326"/>
                <a:gd name="T73" fmla="*/ 75 h 107"/>
                <a:gd name="T74" fmla="*/ 240 w 326"/>
                <a:gd name="T75" fmla="*/ 75 h 107"/>
                <a:gd name="T76" fmla="*/ 244 w 326"/>
                <a:gd name="T77" fmla="*/ 72 h 107"/>
                <a:gd name="T78" fmla="*/ 243 w 326"/>
                <a:gd name="T79" fmla="*/ 68 h 107"/>
                <a:gd name="T80" fmla="*/ 246 w 326"/>
                <a:gd name="T81" fmla="*/ 64 h 107"/>
                <a:gd name="T82" fmla="*/ 280 w 326"/>
                <a:gd name="T83" fmla="*/ 44 h 107"/>
                <a:gd name="T84" fmla="*/ 285 w 326"/>
                <a:gd name="T85" fmla="*/ 41 h 107"/>
                <a:gd name="T86" fmla="*/ 287 w 326"/>
                <a:gd name="T87" fmla="*/ 37 h 107"/>
                <a:gd name="T88" fmla="*/ 291 w 326"/>
                <a:gd name="T89" fmla="*/ 31 h 107"/>
                <a:gd name="T90" fmla="*/ 294 w 326"/>
                <a:gd name="T91" fmla="*/ 31 h 107"/>
                <a:gd name="T92" fmla="*/ 297 w 326"/>
                <a:gd name="T93" fmla="*/ 35 h 107"/>
                <a:gd name="T94" fmla="*/ 301 w 326"/>
                <a:gd name="T95" fmla="*/ 31 h 107"/>
                <a:gd name="T96" fmla="*/ 306 w 326"/>
                <a:gd name="T97" fmla="*/ 25 h 107"/>
                <a:gd name="T98" fmla="*/ 317 w 326"/>
                <a:gd name="T99" fmla="*/ 23 h 107"/>
                <a:gd name="T100" fmla="*/ 318 w 326"/>
                <a:gd name="T101" fmla="*/ 19 h 107"/>
                <a:gd name="T102" fmla="*/ 321 w 326"/>
                <a:gd name="T103" fmla="*/ 14 h 107"/>
                <a:gd name="T104" fmla="*/ 325 w 326"/>
                <a:gd name="T105" fmla="*/ 12 h 107"/>
                <a:gd name="T106" fmla="*/ 326 w 326"/>
                <a:gd name="T107" fmla="*/ 12 h 107"/>
                <a:gd name="T108" fmla="*/ 326 w 326"/>
                <a:gd name="T109" fmla="*/ 0 h 107"/>
                <a:gd name="T110" fmla="*/ 193 w 326"/>
                <a:gd name="T111" fmla="*/ 1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6" h="107">
                  <a:moveTo>
                    <a:pt x="193" y="14"/>
                  </a:moveTo>
                  <a:cubicBezTo>
                    <a:pt x="83" y="21"/>
                    <a:pt x="83" y="21"/>
                    <a:pt x="83" y="21"/>
                  </a:cubicBezTo>
                  <a:cubicBezTo>
                    <a:pt x="85" y="31"/>
                    <a:pt x="85" y="31"/>
                    <a:pt x="85" y="31"/>
                  </a:cubicBezTo>
                  <a:cubicBezTo>
                    <a:pt x="26" y="32"/>
                    <a:pt x="26" y="32"/>
                    <a:pt x="26" y="32"/>
                  </a:cubicBezTo>
                  <a:cubicBezTo>
                    <a:pt x="24" y="33"/>
                    <a:pt x="24" y="33"/>
                    <a:pt x="24" y="33"/>
                  </a:cubicBezTo>
                  <a:cubicBezTo>
                    <a:pt x="24" y="36"/>
                    <a:pt x="24" y="36"/>
                    <a:pt x="24" y="36"/>
                  </a:cubicBezTo>
                  <a:cubicBezTo>
                    <a:pt x="24" y="39"/>
                    <a:pt x="24" y="39"/>
                    <a:pt x="24" y="39"/>
                  </a:cubicBezTo>
                  <a:cubicBezTo>
                    <a:pt x="23" y="42"/>
                    <a:pt x="23" y="42"/>
                    <a:pt x="23" y="42"/>
                  </a:cubicBezTo>
                  <a:cubicBezTo>
                    <a:pt x="21" y="43"/>
                    <a:pt x="21" y="43"/>
                    <a:pt x="21" y="43"/>
                  </a:cubicBezTo>
                  <a:cubicBezTo>
                    <a:pt x="20" y="45"/>
                    <a:pt x="20" y="45"/>
                    <a:pt x="20" y="45"/>
                  </a:cubicBezTo>
                  <a:cubicBezTo>
                    <a:pt x="21" y="46"/>
                    <a:pt x="21" y="46"/>
                    <a:pt x="21" y="46"/>
                  </a:cubicBezTo>
                  <a:cubicBezTo>
                    <a:pt x="21" y="46"/>
                    <a:pt x="23" y="49"/>
                    <a:pt x="23" y="50"/>
                  </a:cubicBezTo>
                  <a:cubicBezTo>
                    <a:pt x="24" y="51"/>
                    <a:pt x="22" y="52"/>
                    <a:pt x="22" y="52"/>
                  </a:cubicBezTo>
                  <a:cubicBezTo>
                    <a:pt x="20" y="55"/>
                    <a:pt x="20" y="55"/>
                    <a:pt x="20" y="55"/>
                  </a:cubicBezTo>
                  <a:cubicBezTo>
                    <a:pt x="19" y="58"/>
                    <a:pt x="19" y="58"/>
                    <a:pt x="19" y="58"/>
                  </a:cubicBezTo>
                  <a:cubicBezTo>
                    <a:pt x="20" y="58"/>
                    <a:pt x="20" y="58"/>
                    <a:pt x="20" y="58"/>
                  </a:cubicBezTo>
                  <a:cubicBezTo>
                    <a:pt x="20" y="62"/>
                    <a:pt x="20" y="62"/>
                    <a:pt x="20" y="62"/>
                  </a:cubicBezTo>
                  <a:cubicBezTo>
                    <a:pt x="19" y="64"/>
                    <a:pt x="19" y="64"/>
                    <a:pt x="19" y="64"/>
                  </a:cubicBezTo>
                  <a:cubicBezTo>
                    <a:pt x="18" y="66"/>
                    <a:pt x="18" y="66"/>
                    <a:pt x="18" y="66"/>
                  </a:cubicBezTo>
                  <a:cubicBezTo>
                    <a:pt x="16" y="69"/>
                    <a:pt x="16" y="69"/>
                    <a:pt x="16" y="69"/>
                  </a:cubicBezTo>
                  <a:cubicBezTo>
                    <a:pt x="13" y="70"/>
                    <a:pt x="13" y="70"/>
                    <a:pt x="13" y="70"/>
                  </a:cubicBezTo>
                  <a:cubicBezTo>
                    <a:pt x="13" y="75"/>
                    <a:pt x="13" y="75"/>
                    <a:pt x="13" y="75"/>
                  </a:cubicBezTo>
                  <a:cubicBezTo>
                    <a:pt x="12" y="77"/>
                    <a:pt x="12" y="77"/>
                    <a:pt x="12" y="77"/>
                  </a:cubicBezTo>
                  <a:cubicBezTo>
                    <a:pt x="12" y="79"/>
                    <a:pt x="12" y="79"/>
                    <a:pt x="12" y="79"/>
                  </a:cubicBezTo>
                  <a:cubicBezTo>
                    <a:pt x="8" y="82"/>
                    <a:pt x="8" y="82"/>
                    <a:pt x="8" y="82"/>
                  </a:cubicBezTo>
                  <a:cubicBezTo>
                    <a:pt x="5" y="87"/>
                    <a:pt x="5" y="87"/>
                    <a:pt x="5" y="87"/>
                  </a:cubicBezTo>
                  <a:cubicBezTo>
                    <a:pt x="5" y="92"/>
                    <a:pt x="5" y="92"/>
                    <a:pt x="5" y="92"/>
                  </a:cubicBezTo>
                  <a:cubicBezTo>
                    <a:pt x="5" y="99"/>
                    <a:pt x="5" y="99"/>
                    <a:pt x="5" y="99"/>
                  </a:cubicBezTo>
                  <a:cubicBezTo>
                    <a:pt x="2" y="104"/>
                    <a:pt x="2" y="104"/>
                    <a:pt x="2" y="104"/>
                  </a:cubicBezTo>
                  <a:cubicBezTo>
                    <a:pt x="0" y="107"/>
                    <a:pt x="0" y="107"/>
                    <a:pt x="0" y="107"/>
                  </a:cubicBezTo>
                  <a:cubicBezTo>
                    <a:pt x="0" y="107"/>
                    <a:pt x="0" y="107"/>
                    <a:pt x="0" y="107"/>
                  </a:cubicBezTo>
                  <a:cubicBezTo>
                    <a:pt x="232" y="89"/>
                    <a:pt x="232" y="89"/>
                    <a:pt x="232" y="89"/>
                  </a:cubicBezTo>
                  <a:cubicBezTo>
                    <a:pt x="232" y="89"/>
                    <a:pt x="232" y="89"/>
                    <a:pt x="232" y="89"/>
                  </a:cubicBezTo>
                  <a:cubicBezTo>
                    <a:pt x="232" y="88"/>
                    <a:pt x="232" y="88"/>
                    <a:pt x="232" y="88"/>
                  </a:cubicBezTo>
                  <a:cubicBezTo>
                    <a:pt x="233" y="82"/>
                    <a:pt x="233" y="82"/>
                    <a:pt x="233" y="82"/>
                  </a:cubicBezTo>
                  <a:cubicBezTo>
                    <a:pt x="233" y="79"/>
                    <a:pt x="233" y="79"/>
                    <a:pt x="233" y="79"/>
                  </a:cubicBezTo>
                  <a:cubicBezTo>
                    <a:pt x="237" y="75"/>
                    <a:pt x="237" y="75"/>
                    <a:pt x="237" y="75"/>
                  </a:cubicBezTo>
                  <a:cubicBezTo>
                    <a:pt x="240" y="75"/>
                    <a:pt x="240" y="75"/>
                    <a:pt x="240" y="75"/>
                  </a:cubicBezTo>
                  <a:cubicBezTo>
                    <a:pt x="244" y="72"/>
                    <a:pt x="244" y="72"/>
                    <a:pt x="244" y="72"/>
                  </a:cubicBezTo>
                  <a:cubicBezTo>
                    <a:pt x="243" y="68"/>
                    <a:pt x="243" y="68"/>
                    <a:pt x="243" y="68"/>
                  </a:cubicBezTo>
                  <a:cubicBezTo>
                    <a:pt x="246" y="64"/>
                    <a:pt x="246" y="64"/>
                    <a:pt x="246" y="64"/>
                  </a:cubicBezTo>
                  <a:cubicBezTo>
                    <a:pt x="280" y="44"/>
                    <a:pt x="280" y="44"/>
                    <a:pt x="280" y="44"/>
                  </a:cubicBezTo>
                  <a:cubicBezTo>
                    <a:pt x="285" y="41"/>
                    <a:pt x="285" y="41"/>
                    <a:pt x="285" y="41"/>
                  </a:cubicBezTo>
                  <a:cubicBezTo>
                    <a:pt x="287" y="37"/>
                    <a:pt x="287" y="37"/>
                    <a:pt x="287" y="37"/>
                  </a:cubicBezTo>
                  <a:cubicBezTo>
                    <a:pt x="291" y="31"/>
                    <a:pt x="291" y="31"/>
                    <a:pt x="291" y="31"/>
                  </a:cubicBezTo>
                  <a:cubicBezTo>
                    <a:pt x="294" y="31"/>
                    <a:pt x="294" y="31"/>
                    <a:pt x="294" y="31"/>
                  </a:cubicBezTo>
                  <a:cubicBezTo>
                    <a:pt x="297" y="35"/>
                    <a:pt x="297" y="35"/>
                    <a:pt x="297" y="35"/>
                  </a:cubicBezTo>
                  <a:cubicBezTo>
                    <a:pt x="301" y="31"/>
                    <a:pt x="301" y="31"/>
                    <a:pt x="301" y="31"/>
                  </a:cubicBezTo>
                  <a:cubicBezTo>
                    <a:pt x="306" y="25"/>
                    <a:pt x="306" y="25"/>
                    <a:pt x="306" y="25"/>
                  </a:cubicBezTo>
                  <a:cubicBezTo>
                    <a:pt x="317" y="23"/>
                    <a:pt x="317" y="23"/>
                    <a:pt x="317" y="23"/>
                  </a:cubicBezTo>
                  <a:cubicBezTo>
                    <a:pt x="318" y="19"/>
                    <a:pt x="318" y="19"/>
                    <a:pt x="318" y="19"/>
                  </a:cubicBezTo>
                  <a:cubicBezTo>
                    <a:pt x="321" y="14"/>
                    <a:pt x="321" y="14"/>
                    <a:pt x="321" y="14"/>
                  </a:cubicBezTo>
                  <a:cubicBezTo>
                    <a:pt x="325" y="12"/>
                    <a:pt x="325" y="12"/>
                    <a:pt x="325" y="12"/>
                  </a:cubicBezTo>
                  <a:cubicBezTo>
                    <a:pt x="326" y="12"/>
                    <a:pt x="326" y="12"/>
                    <a:pt x="326" y="12"/>
                  </a:cubicBezTo>
                  <a:cubicBezTo>
                    <a:pt x="326" y="0"/>
                    <a:pt x="326" y="0"/>
                    <a:pt x="326" y="0"/>
                  </a:cubicBezTo>
                  <a:lnTo>
                    <a:pt x="193" y="14"/>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63" name="Freeform 37"/>
            <p:cNvSpPr>
              <a:spLocks/>
            </p:cNvSpPr>
            <p:nvPr/>
          </p:nvSpPr>
          <p:spPr bwMode="auto">
            <a:xfrm>
              <a:off x="7342207" y="2606663"/>
              <a:ext cx="465458" cy="205746"/>
            </a:xfrm>
            <a:custGeom>
              <a:avLst/>
              <a:gdLst>
                <a:gd name="T0" fmla="*/ 320 w 326"/>
                <a:gd name="T1" fmla="*/ 28 h 144"/>
                <a:gd name="T2" fmla="*/ 315 w 326"/>
                <a:gd name="T3" fmla="*/ 38 h 144"/>
                <a:gd name="T4" fmla="*/ 311 w 326"/>
                <a:gd name="T5" fmla="*/ 32 h 144"/>
                <a:gd name="T6" fmla="*/ 300 w 326"/>
                <a:gd name="T7" fmla="*/ 30 h 144"/>
                <a:gd name="T8" fmla="*/ 289 w 326"/>
                <a:gd name="T9" fmla="*/ 35 h 144"/>
                <a:gd name="T10" fmla="*/ 285 w 326"/>
                <a:gd name="T11" fmla="*/ 32 h 144"/>
                <a:gd name="T12" fmla="*/ 282 w 326"/>
                <a:gd name="T13" fmla="*/ 25 h 144"/>
                <a:gd name="T14" fmla="*/ 281 w 326"/>
                <a:gd name="T15" fmla="*/ 18 h 144"/>
                <a:gd name="T16" fmla="*/ 284 w 326"/>
                <a:gd name="T17" fmla="*/ 20 h 144"/>
                <a:gd name="T18" fmla="*/ 290 w 326"/>
                <a:gd name="T19" fmla="*/ 29 h 144"/>
                <a:gd name="T20" fmla="*/ 295 w 326"/>
                <a:gd name="T21" fmla="*/ 26 h 144"/>
                <a:gd name="T22" fmla="*/ 305 w 326"/>
                <a:gd name="T23" fmla="*/ 22 h 144"/>
                <a:gd name="T24" fmla="*/ 306 w 326"/>
                <a:gd name="T25" fmla="*/ 16 h 144"/>
                <a:gd name="T26" fmla="*/ 303 w 326"/>
                <a:gd name="T27" fmla="*/ 12 h 144"/>
                <a:gd name="T28" fmla="*/ 312 w 326"/>
                <a:gd name="T29" fmla="*/ 14 h 144"/>
                <a:gd name="T30" fmla="*/ 308 w 326"/>
                <a:gd name="T31" fmla="*/ 4 h 144"/>
                <a:gd name="T32" fmla="*/ 155 w 326"/>
                <a:gd name="T33" fmla="*/ 28 h 144"/>
                <a:gd name="T34" fmla="*/ 93 w 326"/>
                <a:gd name="T35" fmla="*/ 47 h 144"/>
                <a:gd name="T36" fmla="*/ 85 w 326"/>
                <a:gd name="T37" fmla="*/ 58 h 144"/>
                <a:gd name="T38" fmla="*/ 65 w 326"/>
                <a:gd name="T39" fmla="*/ 70 h 144"/>
                <a:gd name="T40" fmla="*/ 55 w 326"/>
                <a:gd name="T41" fmla="*/ 72 h 144"/>
                <a:gd name="T42" fmla="*/ 14 w 326"/>
                <a:gd name="T43" fmla="*/ 99 h 144"/>
                <a:gd name="T44" fmla="*/ 8 w 326"/>
                <a:gd name="T45" fmla="*/ 110 h 144"/>
                <a:gd name="T46" fmla="*/ 1 w 326"/>
                <a:gd name="T47" fmla="*/ 117 h 144"/>
                <a:gd name="T48" fmla="*/ 0 w 326"/>
                <a:gd name="T49" fmla="*/ 124 h 144"/>
                <a:gd name="T50" fmla="*/ 83 w 326"/>
                <a:gd name="T51" fmla="*/ 104 h 144"/>
                <a:gd name="T52" fmla="*/ 108 w 326"/>
                <a:gd name="T53" fmla="*/ 105 h 144"/>
                <a:gd name="T54" fmla="*/ 123 w 326"/>
                <a:gd name="T55" fmla="*/ 100 h 144"/>
                <a:gd name="T56" fmla="*/ 142 w 326"/>
                <a:gd name="T57" fmla="*/ 114 h 144"/>
                <a:gd name="T58" fmla="*/ 243 w 326"/>
                <a:gd name="T59" fmla="*/ 140 h 144"/>
                <a:gd name="T60" fmla="*/ 256 w 326"/>
                <a:gd name="T61" fmla="*/ 136 h 144"/>
                <a:gd name="T62" fmla="*/ 263 w 326"/>
                <a:gd name="T63" fmla="*/ 117 h 144"/>
                <a:gd name="T64" fmla="*/ 271 w 326"/>
                <a:gd name="T65" fmla="*/ 106 h 144"/>
                <a:gd name="T66" fmla="*/ 270 w 326"/>
                <a:gd name="T67" fmla="*/ 100 h 144"/>
                <a:gd name="T68" fmla="*/ 272 w 326"/>
                <a:gd name="T69" fmla="*/ 97 h 144"/>
                <a:gd name="T70" fmla="*/ 278 w 326"/>
                <a:gd name="T71" fmla="*/ 100 h 144"/>
                <a:gd name="T72" fmla="*/ 281 w 326"/>
                <a:gd name="T73" fmla="*/ 95 h 144"/>
                <a:gd name="T74" fmla="*/ 285 w 326"/>
                <a:gd name="T75" fmla="*/ 95 h 144"/>
                <a:gd name="T76" fmla="*/ 296 w 326"/>
                <a:gd name="T77" fmla="*/ 91 h 144"/>
                <a:gd name="T78" fmla="*/ 301 w 326"/>
                <a:gd name="T79" fmla="*/ 87 h 144"/>
                <a:gd name="T80" fmla="*/ 308 w 326"/>
                <a:gd name="T81" fmla="*/ 81 h 144"/>
                <a:gd name="T82" fmla="*/ 308 w 326"/>
                <a:gd name="T83" fmla="*/ 75 h 144"/>
                <a:gd name="T84" fmla="*/ 301 w 326"/>
                <a:gd name="T85" fmla="*/ 78 h 144"/>
                <a:gd name="T86" fmla="*/ 291 w 326"/>
                <a:gd name="T87" fmla="*/ 83 h 144"/>
                <a:gd name="T88" fmla="*/ 283 w 326"/>
                <a:gd name="T89" fmla="*/ 77 h 144"/>
                <a:gd name="T90" fmla="*/ 288 w 326"/>
                <a:gd name="T91" fmla="*/ 77 h 144"/>
                <a:gd name="T92" fmla="*/ 296 w 326"/>
                <a:gd name="T93" fmla="*/ 73 h 144"/>
                <a:gd name="T94" fmla="*/ 297 w 326"/>
                <a:gd name="T95" fmla="*/ 68 h 144"/>
                <a:gd name="T96" fmla="*/ 296 w 326"/>
                <a:gd name="T97" fmla="*/ 64 h 144"/>
                <a:gd name="T98" fmla="*/ 280 w 326"/>
                <a:gd name="T99" fmla="*/ 58 h 144"/>
                <a:gd name="T100" fmla="*/ 290 w 326"/>
                <a:gd name="T101" fmla="*/ 57 h 144"/>
                <a:gd name="T102" fmla="*/ 294 w 326"/>
                <a:gd name="T103" fmla="*/ 55 h 144"/>
                <a:gd name="T104" fmla="*/ 294 w 326"/>
                <a:gd name="T105" fmla="*/ 51 h 144"/>
                <a:gd name="T106" fmla="*/ 300 w 326"/>
                <a:gd name="T107" fmla="*/ 58 h 144"/>
                <a:gd name="T108" fmla="*/ 306 w 326"/>
                <a:gd name="T109" fmla="*/ 58 h 144"/>
                <a:gd name="T110" fmla="*/ 317 w 326"/>
                <a:gd name="T111" fmla="*/ 57 h 144"/>
                <a:gd name="T112" fmla="*/ 319 w 326"/>
                <a:gd name="T113" fmla="*/ 48 h 144"/>
                <a:gd name="T114" fmla="*/ 322 w 326"/>
                <a:gd name="T115" fmla="*/ 42 h 144"/>
                <a:gd name="T116" fmla="*/ 325 w 326"/>
                <a:gd name="T117"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144">
                  <a:moveTo>
                    <a:pt x="324" y="34"/>
                  </a:moveTo>
                  <a:cubicBezTo>
                    <a:pt x="322" y="31"/>
                    <a:pt x="322" y="31"/>
                    <a:pt x="322" y="31"/>
                  </a:cubicBezTo>
                  <a:cubicBezTo>
                    <a:pt x="320" y="28"/>
                    <a:pt x="320" y="28"/>
                    <a:pt x="320" y="28"/>
                  </a:cubicBezTo>
                  <a:cubicBezTo>
                    <a:pt x="317" y="28"/>
                    <a:pt x="317" y="28"/>
                    <a:pt x="317" y="28"/>
                  </a:cubicBezTo>
                  <a:cubicBezTo>
                    <a:pt x="316" y="29"/>
                    <a:pt x="316" y="29"/>
                    <a:pt x="316" y="29"/>
                  </a:cubicBezTo>
                  <a:cubicBezTo>
                    <a:pt x="315" y="38"/>
                    <a:pt x="315" y="38"/>
                    <a:pt x="315" y="38"/>
                  </a:cubicBezTo>
                  <a:cubicBezTo>
                    <a:pt x="315" y="40"/>
                    <a:pt x="315" y="40"/>
                    <a:pt x="315" y="40"/>
                  </a:cubicBezTo>
                  <a:cubicBezTo>
                    <a:pt x="312" y="38"/>
                    <a:pt x="312" y="38"/>
                    <a:pt x="312" y="38"/>
                  </a:cubicBezTo>
                  <a:cubicBezTo>
                    <a:pt x="311" y="32"/>
                    <a:pt x="311" y="32"/>
                    <a:pt x="311" y="32"/>
                  </a:cubicBezTo>
                  <a:cubicBezTo>
                    <a:pt x="309" y="28"/>
                    <a:pt x="309" y="28"/>
                    <a:pt x="309" y="28"/>
                  </a:cubicBezTo>
                  <a:cubicBezTo>
                    <a:pt x="306" y="27"/>
                    <a:pt x="306" y="27"/>
                    <a:pt x="306" y="27"/>
                  </a:cubicBezTo>
                  <a:cubicBezTo>
                    <a:pt x="300" y="30"/>
                    <a:pt x="300" y="30"/>
                    <a:pt x="300" y="30"/>
                  </a:cubicBezTo>
                  <a:cubicBezTo>
                    <a:pt x="298" y="30"/>
                    <a:pt x="298" y="30"/>
                    <a:pt x="298" y="30"/>
                  </a:cubicBezTo>
                  <a:cubicBezTo>
                    <a:pt x="292" y="32"/>
                    <a:pt x="292" y="32"/>
                    <a:pt x="292" y="32"/>
                  </a:cubicBezTo>
                  <a:cubicBezTo>
                    <a:pt x="289" y="35"/>
                    <a:pt x="289" y="35"/>
                    <a:pt x="289" y="35"/>
                  </a:cubicBezTo>
                  <a:cubicBezTo>
                    <a:pt x="286" y="39"/>
                    <a:pt x="286" y="39"/>
                    <a:pt x="286" y="39"/>
                  </a:cubicBezTo>
                  <a:cubicBezTo>
                    <a:pt x="285" y="37"/>
                    <a:pt x="285" y="37"/>
                    <a:pt x="285" y="37"/>
                  </a:cubicBezTo>
                  <a:cubicBezTo>
                    <a:pt x="285" y="32"/>
                    <a:pt x="285" y="32"/>
                    <a:pt x="285" y="32"/>
                  </a:cubicBezTo>
                  <a:cubicBezTo>
                    <a:pt x="285" y="30"/>
                    <a:pt x="285" y="30"/>
                    <a:pt x="285" y="30"/>
                  </a:cubicBezTo>
                  <a:cubicBezTo>
                    <a:pt x="283" y="27"/>
                    <a:pt x="283" y="27"/>
                    <a:pt x="283" y="27"/>
                  </a:cubicBezTo>
                  <a:cubicBezTo>
                    <a:pt x="282" y="25"/>
                    <a:pt x="282" y="25"/>
                    <a:pt x="282" y="25"/>
                  </a:cubicBezTo>
                  <a:cubicBezTo>
                    <a:pt x="281" y="23"/>
                    <a:pt x="281" y="23"/>
                    <a:pt x="281" y="23"/>
                  </a:cubicBezTo>
                  <a:cubicBezTo>
                    <a:pt x="281" y="20"/>
                    <a:pt x="281" y="20"/>
                    <a:pt x="281" y="20"/>
                  </a:cubicBezTo>
                  <a:cubicBezTo>
                    <a:pt x="281" y="18"/>
                    <a:pt x="281" y="18"/>
                    <a:pt x="281" y="18"/>
                  </a:cubicBezTo>
                  <a:cubicBezTo>
                    <a:pt x="283" y="16"/>
                    <a:pt x="283" y="16"/>
                    <a:pt x="283" y="16"/>
                  </a:cubicBezTo>
                  <a:cubicBezTo>
                    <a:pt x="283" y="16"/>
                    <a:pt x="283" y="16"/>
                    <a:pt x="283" y="16"/>
                  </a:cubicBezTo>
                  <a:cubicBezTo>
                    <a:pt x="284" y="20"/>
                    <a:pt x="284" y="20"/>
                    <a:pt x="284" y="20"/>
                  </a:cubicBezTo>
                  <a:cubicBezTo>
                    <a:pt x="285" y="26"/>
                    <a:pt x="285" y="26"/>
                    <a:pt x="285" y="26"/>
                  </a:cubicBezTo>
                  <a:cubicBezTo>
                    <a:pt x="287" y="31"/>
                    <a:pt x="287" y="31"/>
                    <a:pt x="287" y="31"/>
                  </a:cubicBezTo>
                  <a:cubicBezTo>
                    <a:pt x="290" y="29"/>
                    <a:pt x="290" y="29"/>
                    <a:pt x="290" y="29"/>
                  </a:cubicBezTo>
                  <a:cubicBezTo>
                    <a:pt x="291" y="28"/>
                    <a:pt x="291" y="28"/>
                    <a:pt x="291" y="28"/>
                  </a:cubicBezTo>
                  <a:cubicBezTo>
                    <a:pt x="294" y="26"/>
                    <a:pt x="294" y="26"/>
                    <a:pt x="294" y="26"/>
                  </a:cubicBezTo>
                  <a:cubicBezTo>
                    <a:pt x="295" y="26"/>
                    <a:pt x="295" y="26"/>
                    <a:pt x="295" y="26"/>
                  </a:cubicBezTo>
                  <a:cubicBezTo>
                    <a:pt x="299" y="24"/>
                    <a:pt x="299" y="24"/>
                    <a:pt x="299" y="24"/>
                  </a:cubicBezTo>
                  <a:cubicBezTo>
                    <a:pt x="300" y="22"/>
                    <a:pt x="300" y="22"/>
                    <a:pt x="300" y="22"/>
                  </a:cubicBezTo>
                  <a:cubicBezTo>
                    <a:pt x="305" y="22"/>
                    <a:pt x="305" y="22"/>
                    <a:pt x="305" y="22"/>
                  </a:cubicBezTo>
                  <a:cubicBezTo>
                    <a:pt x="306" y="19"/>
                    <a:pt x="306" y="19"/>
                    <a:pt x="306" y="19"/>
                  </a:cubicBezTo>
                  <a:cubicBezTo>
                    <a:pt x="307" y="18"/>
                    <a:pt x="307" y="18"/>
                    <a:pt x="307" y="18"/>
                  </a:cubicBezTo>
                  <a:cubicBezTo>
                    <a:pt x="307" y="18"/>
                    <a:pt x="306" y="17"/>
                    <a:pt x="306" y="16"/>
                  </a:cubicBezTo>
                  <a:cubicBezTo>
                    <a:pt x="305" y="16"/>
                    <a:pt x="305" y="16"/>
                    <a:pt x="305" y="16"/>
                  </a:cubicBezTo>
                  <a:cubicBezTo>
                    <a:pt x="303" y="13"/>
                    <a:pt x="303" y="13"/>
                    <a:pt x="303" y="13"/>
                  </a:cubicBezTo>
                  <a:cubicBezTo>
                    <a:pt x="303" y="12"/>
                    <a:pt x="303" y="12"/>
                    <a:pt x="303" y="12"/>
                  </a:cubicBezTo>
                  <a:cubicBezTo>
                    <a:pt x="304" y="12"/>
                    <a:pt x="304" y="12"/>
                    <a:pt x="304" y="12"/>
                  </a:cubicBezTo>
                  <a:cubicBezTo>
                    <a:pt x="309" y="14"/>
                    <a:pt x="309" y="14"/>
                    <a:pt x="309" y="14"/>
                  </a:cubicBezTo>
                  <a:cubicBezTo>
                    <a:pt x="312" y="14"/>
                    <a:pt x="312" y="14"/>
                    <a:pt x="312" y="14"/>
                  </a:cubicBezTo>
                  <a:cubicBezTo>
                    <a:pt x="312" y="11"/>
                    <a:pt x="312" y="11"/>
                    <a:pt x="312" y="11"/>
                  </a:cubicBezTo>
                  <a:cubicBezTo>
                    <a:pt x="309" y="7"/>
                    <a:pt x="309" y="7"/>
                    <a:pt x="309" y="7"/>
                  </a:cubicBezTo>
                  <a:cubicBezTo>
                    <a:pt x="308" y="4"/>
                    <a:pt x="308" y="4"/>
                    <a:pt x="308" y="4"/>
                  </a:cubicBezTo>
                  <a:cubicBezTo>
                    <a:pt x="305" y="0"/>
                    <a:pt x="305" y="0"/>
                    <a:pt x="305" y="0"/>
                  </a:cubicBezTo>
                  <a:cubicBezTo>
                    <a:pt x="218" y="18"/>
                    <a:pt x="218" y="18"/>
                    <a:pt x="218" y="18"/>
                  </a:cubicBezTo>
                  <a:cubicBezTo>
                    <a:pt x="155" y="28"/>
                    <a:pt x="155" y="28"/>
                    <a:pt x="155" y="28"/>
                  </a:cubicBezTo>
                  <a:cubicBezTo>
                    <a:pt x="94" y="35"/>
                    <a:pt x="94" y="35"/>
                    <a:pt x="94" y="35"/>
                  </a:cubicBezTo>
                  <a:cubicBezTo>
                    <a:pt x="94" y="47"/>
                    <a:pt x="94" y="47"/>
                    <a:pt x="94" y="47"/>
                  </a:cubicBezTo>
                  <a:cubicBezTo>
                    <a:pt x="93" y="47"/>
                    <a:pt x="93" y="47"/>
                    <a:pt x="93" y="47"/>
                  </a:cubicBezTo>
                  <a:cubicBezTo>
                    <a:pt x="89" y="49"/>
                    <a:pt x="89" y="49"/>
                    <a:pt x="89" y="49"/>
                  </a:cubicBezTo>
                  <a:cubicBezTo>
                    <a:pt x="86" y="54"/>
                    <a:pt x="86" y="54"/>
                    <a:pt x="86" y="54"/>
                  </a:cubicBezTo>
                  <a:cubicBezTo>
                    <a:pt x="85" y="58"/>
                    <a:pt x="85" y="58"/>
                    <a:pt x="85" y="58"/>
                  </a:cubicBezTo>
                  <a:cubicBezTo>
                    <a:pt x="74" y="60"/>
                    <a:pt x="74" y="60"/>
                    <a:pt x="74" y="60"/>
                  </a:cubicBezTo>
                  <a:cubicBezTo>
                    <a:pt x="69" y="66"/>
                    <a:pt x="69" y="66"/>
                    <a:pt x="69" y="66"/>
                  </a:cubicBezTo>
                  <a:cubicBezTo>
                    <a:pt x="65" y="70"/>
                    <a:pt x="65" y="70"/>
                    <a:pt x="65" y="70"/>
                  </a:cubicBezTo>
                  <a:cubicBezTo>
                    <a:pt x="62" y="66"/>
                    <a:pt x="62" y="66"/>
                    <a:pt x="62" y="66"/>
                  </a:cubicBezTo>
                  <a:cubicBezTo>
                    <a:pt x="59" y="66"/>
                    <a:pt x="59" y="66"/>
                    <a:pt x="59" y="66"/>
                  </a:cubicBezTo>
                  <a:cubicBezTo>
                    <a:pt x="55" y="72"/>
                    <a:pt x="55" y="72"/>
                    <a:pt x="55" y="72"/>
                  </a:cubicBezTo>
                  <a:cubicBezTo>
                    <a:pt x="53" y="76"/>
                    <a:pt x="53" y="76"/>
                    <a:pt x="53" y="76"/>
                  </a:cubicBezTo>
                  <a:cubicBezTo>
                    <a:pt x="48" y="79"/>
                    <a:pt x="48" y="79"/>
                    <a:pt x="48" y="79"/>
                  </a:cubicBezTo>
                  <a:cubicBezTo>
                    <a:pt x="14" y="99"/>
                    <a:pt x="14" y="99"/>
                    <a:pt x="14" y="99"/>
                  </a:cubicBezTo>
                  <a:cubicBezTo>
                    <a:pt x="11" y="103"/>
                    <a:pt x="11" y="103"/>
                    <a:pt x="11" y="103"/>
                  </a:cubicBezTo>
                  <a:cubicBezTo>
                    <a:pt x="12" y="107"/>
                    <a:pt x="12" y="107"/>
                    <a:pt x="12" y="107"/>
                  </a:cubicBezTo>
                  <a:cubicBezTo>
                    <a:pt x="8" y="110"/>
                    <a:pt x="8" y="110"/>
                    <a:pt x="8" y="110"/>
                  </a:cubicBezTo>
                  <a:cubicBezTo>
                    <a:pt x="5" y="110"/>
                    <a:pt x="5" y="110"/>
                    <a:pt x="5" y="110"/>
                  </a:cubicBezTo>
                  <a:cubicBezTo>
                    <a:pt x="1" y="114"/>
                    <a:pt x="1" y="114"/>
                    <a:pt x="1" y="114"/>
                  </a:cubicBezTo>
                  <a:cubicBezTo>
                    <a:pt x="1" y="117"/>
                    <a:pt x="1" y="117"/>
                    <a:pt x="1" y="117"/>
                  </a:cubicBezTo>
                  <a:cubicBezTo>
                    <a:pt x="0" y="123"/>
                    <a:pt x="0" y="123"/>
                    <a:pt x="0" y="123"/>
                  </a:cubicBezTo>
                  <a:cubicBezTo>
                    <a:pt x="0" y="124"/>
                    <a:pt x="0" y="124"/>
                    <a:pt x="0" y="124"/>
                  </a:cubicBezTo>
                  <a:cubicBezTo>
                    <a:pt x="0" y="124"/>
                    <a:pt x="0" y="124"/>
                    <a:pt x="0" y="124"/>
                  </a:cubicBezTo>
                  <a:cubicBezTo>
                    <a:pt x="56" y="118"/>
                    <a:pt x="56" y="118"/>
                    <a:pt x="56" y="118"/>
                  </a:cubicBezTo>
                  <a:cubicBezTo>
                    <a:pt x="73" y="105"/>
                    <a:pt x="73" y="105"/>
                    <a:pt x="73" y="105"/>
                  </a:cubicBezTo>
                  <a:cubicBezTo>
                    <a:pt x="83" y="104"/>
                    <a:pt x="83" y="104"/>
                    <a:pt x="83" y="104"/>
                  </a:cubicBezTo>
                  <a:cubicBezTo>
                    <a:pt x="90" y="104"/>
                    <a:pt x="90" y="104"/>
                    <a:pt x="90" y="104"/>
                  </a:cubicBezTo>
                  <a:cubicBezTo>
                    <a:pt x="102" y="106"/>
                    <a:pt x="102" y="106"/>
                    <a:pt x="102" y="106"/>
                  </a:cubicBezTo>
                  <a:cubicBezTo>
                    <a:pt x="108" y="105"/>
                    <a:pt x="108" y="105"/>
                    <a:pt x="108" y="105"/>
                  </a:cubicBezTo>
                  <a:cubicBezTo>
                    <a:pt x="111" y="104"/>
                    <a:pt x="111" y="104"/>
                    <a:pt x="111" y="104"/>
                  </a:cubicBezTo>
                  <a:cubicBezTo>
                    <a:pt x="116" y="101"/>
                    <a:pt x="116" y="101"/>
                    <a:pt x="116" y="101"/>
                  </a:cubicBezTo>
                  <a:cubicBezTo>
                    <a:pt x="123" y="100"/>
                    <a:pt x="123" y="100"/>
                    <a:pt x="123" y="100"/>
                  </a:cubicBezTo>
                  <a:cubicBezTo>
                    <a:pt x="132" y="101"/>
                    <a:pt x="132" y="101"/>
                    <a:pt x="132" y="101"/>
                  </a:cubicBezTo>
                  <a:cubicBezTo>
                    <a:pt x="138" y="104"/>
                    <a:pt x="138" y="104"/>
                    <a:pt x="138" y="104"/>
                  </a:cubicBezTo>
                  <a:cubicBezTo>
                    <a:pt x="142" y="114"/>
                    <a:pt x="142" y="114"/>
                    <a:pt x="142" y="114"/>
                  </a:cubicBezTo>
                  <a:cubicBezTo>
                    <a:pt x="182" y="106"/>
                    <a:pt x="182" y="106"/>
                    <a:pt x="182" y="106"/>
                  </a:cubicBezTo>
                  <a:cubicBezTo>
                    <a:pt x="234" y="144"/>
                    <a:pt x="234" y="144"/>
                    <a:pt x="234" y="144"/>
                  </a:cubicBezTo>
                  <a:cubicBezTo>
                    <a:pt x="243" y="140"/>
                    <a:pt x="243" y="140"/>
                    <a:pt x="243" y="140"/>
                  </a:cubicBezTo>
                  <a:cubicBezTo>
                    <a:pt x="245" y="140"/>
                    <a:pt x="245" y="140"/>
                    <a:pt x="245" y="140"/>
                  </a:cubicBezTo>
                  <a:cubicBezTo>
                    <a:pt x="254" y="139"/>
                    <a:pt x="254" y="139"/>
                    <a:pt x="254" y="139"/>
                  </a:cubicBezTo>
                  <a:cubicBezTo>
                    <a:pt x="256" y="136"/>
                    <a:pt x="256" y="136"/>
                    <a:pt x="256" y="136"/>
                  </a:cubicBezTo>
                  <a:cubicBezTo>
                    <a:pt x="259" y="133"/>
                    <a:pt x="259" y="133"/>
                    <a:pt x="259" y="133"/>
                  </a:cubicBezTo>
                  <a:cubicBezTo>
                    <a:pt x="260" y="124"/>
                    <a:pt x="260" y="124"/>
                    <a:pt x="260" y="124"/>
                  </a:cubicBezTo>
                  <a:cubicBezTo>
                    <a:pt x="263" y="117"/>
                    <a:pt x="263" y="117"/>
                    <a:pt x="263" y="117"/>
                  </a:cubicBezTo>
                  <a:cubicBezTo>
                    <a:pt x="267" y="111"/>
                    <a:pt x="267" y="111"/>
                    <a:pt x="267" y="111"/>
                  </a:cubicBezTo>
                  <a:cubicBezTo>
                    <a:pt x="271" y="108"/>
                    <a:pt x="271" y="108"/>
                    <a:pt x="271" y="108"/>
                  </a:cubicBezTo>
                  <a:cubicBezTo>
                    <a:pt x="271" y="106"/>
                    <a:pt x="271" y="106"/>
                    <a:pt x="271" y="106"/>
                  </a:cubicBezTo>
                  <a:cubicBezTo>
                    <a:pt x="270" y="103"/>
                    <a:pt x="270" y="103"/>
                    <a:pt x="270" y="103"/>
                  </a:cubicBezTo>
                  <a:cubicBezTo>
                    <a:pt x="269" y="101"/>
                    <a:pt x="269" y="101"/>
                    <a:pt x="269" y="101"/>
                  </a:cubicBezTo>
                  <a:cubicBezTo>
                    <a:pt x="270" y="100"/>
                    <a:pt x="270" y="100"/>
                    <a:pt x="270" y="100"/>
                  </a:cubicBezTo>
                  <a:cubicBezTo>
                    <a:pt x="270" y="98"/>
                    <a:pt x="270" y="98"/>
                    <a:pt x="270" y="98"/>
                  </a:cubicBezTo>
                  <a:cubicBezTo>
                    <a:pt x="271" y="97"/>
                    <a:pt x="271" y="97"/>
                    <a:pt x="271" y="97"/>
                  </a:cubicBezTo>
                  <a:cubicBezTo>
                    <a:pt x="272" y="97"/>
                    <a:pt x="272" y="97"/>
                    <a:pt x="272" y="97"/>
                  </a:cubicBezTo>
                  <a:cubicBezTo>
                    <a:pt x="273" y="98"/>
                    <a:pt x="273" y="98"/>
                    <a:pt x="273" y="98"/>
                  </a:cubicBezTo>
                  <a:cubicBezTo>
                    <a:pt x="274" y="102"/>
                    <a:pt x="274" y="102"/>
                    <a:pt x="274" y="102"/>
                  </a:cubicBezTo>
                  <a:cubicBezTo>
                    <a:pt x="278" y="100"/>
                    <a:pt x="278" y="100"/>
                    <a:pt x="278" y="100"/>
                  </a:cubicBezTo>
                  <a:cubicBezTo>
                    <a:pt x="281" y="99"/>
                    <a:pt x="281" y="99"/>
                    <a:pt x="281" y="99"/>
                  </a:cubicBezTo>
                  <a:cubicBezTo>
                    <a:pt x="281" y="97"/>
                    <a:pt x="281" y="97"/>
                    <a:pt x="281" y="97"/>
                  </a:cubicBezTo>
                  <a:cubicBezTo>
                    <a:pt x="281" y="95"/>
                    <a:pt x="281" y="95"/>
                    <a:pt x="281" y="95"/>
                  </a:cubicBezTo>
                  <a:cubicBezTo>
                    <a:pt x="283" y="94"/>
                    <a:pt x="283" y="94"/>
                    <a:pt x="283" y="94"/>
                  </a:cubicBezTo>
                  <a:cubicBezTo>
                    <a:pt x="283" y="93"/>
                    <a:pt x="283" y="93"/>
                    <a:pt x="283" y="93"/>
                  </a:cubicBezTo>
                  <a:cubicBezTo>
                    <a:pt x="285" y="95"/>
                    <a:pt x="285" y="95"/>
                    <a:pt x="285" y="95"/>
                  </a:cubicBezTo>
                  <a:cubicBezTo>
                    <a:pt x="290" y="93"/>
                    <a:pt x="290" y="93"/>
                    <a:pt x="290" y="93"/>
                  </a:cubicBezTo>
                  <a:cubicBezTo>
                    <a:pt x="294" y="91"/>
                    <a:pt x="294" y="91"/>
                    <a:pt x="294" y="91"/>
                  </a:cubicBezTo>
                  <a:cubicBezTo>
                    <a:pt x="296" y="91"/>
                    <a:pt x="296" y="91"/>
                    <a:pt x="296" y="91"/>
                  </a:cubicBezTo>
                  <a:cubicBezTo>
                    <a:pt x="299" y="89"/>
                    <a:pt x="299" y="89"/>
                    <a:pt x="299" y="89"/>
                  </a:cubicBezTo>
                  <a:cubicBezTo>
                    <a:pt x="301" y="88"/>
                    <a:pt x="301" y="88"/>
                    <a:pt x="301" y="88"/>
                  </a:cubicBezTo>
                  <a:cubicBezTo>
                    <a:pt x="301" y="87"/>
                    <a:pt x="301" y="87"/>
                    <a:pt x="301" y="87"/>
                  </a:cubicBezTo>
                  <a:cubicBezTo>
                    <a:pt x="305" y="90"/>
                    <a:pt x="305" y="90"/>
                    <a:pt x="305" y="90"/>
                  </a:cubicBezTo>
                  <a:cubicBezTo>
                    <a:pt x="307" y="86"/>
                    <a:pt x="307" y="86"/>
                    <a:pt x="307" y="86"/>
                  </a:cubicBezTo>
                  <a:cubicBezTo>
                    <a:pt x="308" y="81"/>
                    <a:pt x="308" y="81"/>
                    <a:pt x="308" y="81"/>
                  </a:cubicBezTo>
                  <a:cubicBezTo>
                    <a:pt x="309" y="79"/>
                    <a:pt x="309" y="79"/>
                    <a:pt x="309" y="79"/>
                  </a:cubicBezTo>
                  <a:cubicBezTo>
                    <a:pt x="310" y="77"/>
                    <a:pt x="310" y="77"/>
                    <a:pt x="310" y="77"/>
                  </a:cubicBezTo>
                  <a:cubicBezTo>
                    <a:pt x="310" y="77"/>
                    <a:pt x="309" y="74"/>
                    <a:pt x="308" y="75"/>
                  </a:cubicBezTo>
                  <a:cubicBezTo>
                    <a:pt x="307" y="75"/>
                    <a:pt x="304" y="76"/>
                    <a:pt x="304" y="76"/>
                  </a:cubicBezTo>
                  <a:cubicBezTo>
                    <a:pt x="303" y="78"/>
                    <a:pt x="303" y="78"/>
                    <a:pt x="303" y="78"/>
                  </a:cubicBezTo>
                  <a:cubicBezTo>
                    <a:pt x="301" y="78"/>
                    <a:pt x="301" y="78"/>
                    <a:pt x="301" y="78"/>
                  </a:cubicBezTo>
                  <a:cubicBezTo>
                    <a:pt x="299" y="80"/>
                    <a:pt x="299" y="80"/>
                    <a:pt x="299" y="80"/>
                  </a:cubicBezTo>
                  <a:cubicBezTo>
                    <a:pt x="294" y="83"/>
                    <a:pt x="294" y="83"/>
                    <a:pt x="294" y="83"/>
                  </a:cubicBezTo>
                  <a:cubicBezTo>
                    <a:pt x="291" y="83"/>
                    <a:pt x="291" y="83"/>
                    <a:pt x="291" y="83"/>
                  </a:cubicBezTo>
                  <a:cubicBezTo>
                    <a:pt x="283" y="81"/>
                    <a:pt x="283" y="81"/>
                    <a:pt x="283" y="81"/>
                  </a:cubicBezTo>
                  <a:cubicBezTo>
                    <a:pt x="283" y="79"/>
                    <a:pt x="283" y="79"/>
                    <a:pt x="283" y="79"/>
                  </a:cubicBezTo>
                  <a:cubicBezTo>
                    <a:pt x="283" y="77"/>
                    <a:pt x="283" y="77"/>
                    <a:pt x="283" y="77"/>
                  </a:cubicBezTo>
                  <a:cubicBezTo>
                    <a:pt x="284" y="76"/>
                    <a:pt x="284" y="76"/>
                    <a:pt x="284" y="76"/>
                  </a:cubicBezTo>
                  <a:cubicBezTo>
                    <a:pt x="286" y="76"/>
                    <a:pt x="286" y="76"/>
                    <a:pt x="286" y="76"/>
                  </a:cubicBezTo>
                  <a:cubicBezTo>
                    <a:pt x="288" y="77"/>
                    <a:pt x="288" y="77"/>
                    <a:pt x="288" y="77"/>
                  </a:cubicBezTo>
                  <a:cubicBezTo>
                    <a:pt x="293" y="77"/>
                    <a:pt x="293" y="77"/>
                    <a:pt x="293" y="77"/>
                  </a:cubicBezTo>
                  <a:cubicBezTo>
                    <a:pt x="296" y="75"/>
                    <a:pt x="296" y="75"/>
                    <a:pt x="296" y="75"/>
                  </a:cubicBezTo>
                  <a:cubicBezTo>
                    <a:pt x="296" y="73"/>
                    <a:pt x="296" y="73"/>
                    <a:pt x="296" y="73"/>
                  </a:cubicBezTo>
                  <a:cubicBezTo>
                    <a:pt x="295" y="71"/>
                    <a:pt x="295" y="71"/>
                    <a:pt x="295" y="71"/>
                  </a:cubicBezTo>
                  <a:cubicBezTo>
                    <a:pt x="296" y="68"/>
                    <a:pt x="296" y="68"/>
                    <a:pt x="296" y="68"/>
                  </a:cubicBezTo>
                  <a:cubicBezTo>
                    <a:pt x="297" y="68"/>
                    <a:pt x="297" y="68"/>
                    <a:pt x="297" y="68"/>
                  </a:cubicBezTo>
                  <a:cubicBezTo>
                    <a:pt x="299" y="66"/>
                    <a:pt x="299" y="66"/>
                    <a:pt x="299" y="66"/>
                  </a:cubicBezTo>
                  <a:cubicBezTo>
                    <a:pt x="299" y="64"/>
                    <a:pt x="299" y="64"/>
                    <a:pt x="299" y="64"/>
                  </a:cubicBezTo>
                  <a:cubicBezTo>
                    <a:pt x="296" y="64"/>
                    <a:pt x="296" y="64"/>
                    <a:pt x="296" y="64"/>
                  </a:cubicBezTo>
                  <a:cubicBezTo>
                    <a:pt x="290" y="61"/>
                    <a:pt x="290" y="61"/>
                    <a:pt x="290" y="61"/>
                  </a:cubicBezTo>
                  <a:cubicBezTo>
                    <a:pt x="283" y="60"/>
                    <a:pt x="283" y="60"/>
                    <a:pt x="283" y="60"/>
                  </a:cubicBezTo>
                  <a:cubicBezTo>
                    <a:pt x="280" y="58"/>
                    <a:pt x="280" y="58"/>
                    <a:pt x="280" y="58"/>
                  </a:cubicBezTo>
                  <a:cubicBezTo>
                    <a:pt x="280" y="57"/>
                    <a:pt x="280" y="57"/>
                    <a:pt x="280" y="57"/>
                  </a:cubicBezTo>
                  <a:cubicBezTo>
                    <a:pt x="284" y="57"/>
                    <a:pt x="284" y="57"/>
                    <a:pt x="284" y="57"/>
                  </a:cubicBezTo>
                  <a:cubicBezTo>
                    <a:pt x="290" y="57"/>
                    <a:pt x="290" y="57"/>
                    <a:pt x="290" y="57"/>
                  </a:cubicBezTo>
                  <a:cubicBezTo>
                    <a:pt x="294" y="59"/>
                    <a:pt x="294" y="59"/>
                    <a:pt x="294" y="59"/>
                  </a:cubicBezTo>
                  <a:cubicBezTo>
                    <a:pt x="295" y="57"/>
                    <a:pt x="295" y="57"/>
                    <a:pt x="295" y="57"/>
                  </a:cubicBezTo>
                  <a:cubicBezTo>
                    <a:pt x="294" y="55"/>
                    <a:pt x="294" y="55"/>
                    <a:pt x="294" y="55"/>
                  </a:cubicBezTo>
                  <a:cubicBezTo>
                    <a:pt x="293" y="54"/>
                    <a:pt x="293" y="54"/>
                    <a:pt x="293" y="54"/>
                  </a:cubicBezTo>
                  <a:cubicBezTo>
                    <a:pt x="292" y="52"/>
                    <a:pt x="292" y="52"/>
                    <a:pt x="292" y="52"/>
                  </a:cubicBezTo>
                  <a:cubicBezTo>
                    <a:pt x="294" y="51"/>
                    <a:pt x="294" y="51"/>
                    <a:pt x="294" y="51"/>
                  </a:cubicBezTo>
                  <a:cubicBezTo>
                    <a:pt x="297" y="51"/>
                    <a:pt x="297" y="51"/>
                    <a:pt x="297" y="51"/>
                  </a:cubicBezTo>
                  <a:cubicBezTo>
                    <a:pt x="298" y="56"/>
                    <a:pt x="298" y="56"/>
                    <a:pt x="298" y="56"/>
                  </a:cubicBezTo>
                  <a:cubicBezTo>
                    <a:pt x="300" y="58"/>
                    <a:pt x="300" y="58"/>
                    <a:pt x="300" y="58"/>
                  </a:cubicBezTo>
                  <a:cubicBezTo>
                    <a:pt x="303" y="58"/>
                    <a:pt x="303" y="58"/>
                    <a:pt x="303" y="58"/>
                  </a:cubicBezTo>
                  <a:cubicBezTo>
                    <a:pt x="304" y="57"/>
                    <a:pt x="304" y="57"/>
                    <a:pt x="304" y="57"/>
                  </a:cubicBezTo>
                  <a:cubicBezTo>
                    <a:pt x="306" y="58"/>
                    <a:pt x="306" y="58"/>
                    <a:pt x="306" y="58"/>
                  </a:cubicBezTo>
                  <a:cubicBezTo>
                    <a:pt x="310" y="58"/>
                    <a:pt x="310" y="58"/>
                    <a:pt x="310" y="58"/>
                  </a:cubicBezTo>
                  <a:cubicBezTo>
                    <a:pt x="316" y="58"/>
                    <a:pt x="316" y="58"/>
                    <a:pt x="316" y="58"/>
                  </a:cubicBezTo>
                  <a:cubicBezTo>
                    <a:pt x="317" y="57"/>
                    <a:pt x="317" y="57"/>
                    <a:pt x="317" y="57"/>
                  </a:cubicBezTo>
                  <a:cubicBezTo>
                    <a:pt x="317" y="53"/>
                    <a:pt x="317" y="53"/>
                    <a:pt x="317" y="53"/>
                  </a:cubicBezTo>
                  <a:cubicBezTo>
                    <a:pt x="318" y="51"/>
                    <a:pt x="318" y="51"/>
                    <a:pt x="318" y="51"/>
                  </a:cubicBezTo>
                  <a:cubicBezTo>
                    <a:pt x="319" y="48"/>
                    <a:pt x="319" y="48"/>
                    <a:pt x="319" y="48"/>
                  </a:cubicBezTo>
                  <a:cubicBezTo>
                    <a:pt x="319" y="46"/>
                    <a:pt x="319" y="46"/>
                    <a:pt x="319" y="46"/>
                  </a:cubicBezTo>
                  <a:cubicBezTo>
                    <a:pt x="320" y="42"/>
                    <a:pt x="320" y="42"/>
                    <a:pt x="320" y="42"/>
                  </a:cubicBezTo>
                  <a:cubicBezTo>
                    <a:pt x="322" y="42"/>
                    <a:pt x="322" y="42"/>
                    <a:pt x="322" y="42"/>
                  </a:cubicBezTo>
                  <a:cubicBezTo>
                    <a:pt x="323" y="44"/>
                    <a:pt x="323" y="44"/>
                    <a:pt x="323" y="44"/>
                  </a:cubicBezTo>
                  <a:cubicBezTo>
                    <a:pt x="325" y="42"/>
                    <a:pt x="325" y="42"/>
                    <a:pt x="325" y="42"/>
                  </a:cubicBezTo>
                  <a:cubicBezTo>
                    <a:pt x="325" y="39"/>
                    <a:pt x="325" y="39"/>
                    <a:pt x="325" y="39"/>
                  </a:cubicBezTo>
                  <a:cubicBezTo>
                    <a:pt x="326" y="37"/>
                    <a:pt x="326" y="37"/>
                    <a:pt x="326" y="37"/>
                  </a:cubicBezTo>
                  <a:lnTo>
                    <a:pt x="324" y="34"/>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64" name="Freeform 38"/>
            <p:cNvSpPr>
              <a:spLocks/>
            </p:cNvSpPr>
            <p:nvPr/>
          </p:nvSpPr>
          <p:spPr bwMode="auto">
            <a:xfrm>
              <a:off x="7274749" y="2775308"/>
              <a:ext cx="286695" cy="308620"/>
            </a:xfrm>
            <a:custGeom>
              <a:avLst/>
              <a:gdLst>
                <a:gd name="T0" fmla="*/ 196 w 201"/>
                <a:gd name="T1" fmla="*/ 127 h 216"/>
                <a:gd name="T2" fmla="*/ 195 w 201"/>
                <a:gd name="T3" fmla="*/ 120 h 216"/>
                <a:gd name="T4" fmla="*/ 191 w 201"/>
                <a:gd name="T5" fmla="*/ 115 h 216"/>
                <a:gd name="T6" fmla="*/ 190 w 201"/>
                <a:gd name="T7" fmla="*/ 110 h 216"/>
                <a:gd name="T8" fmla="*/ 187 w 201"/>
                <a:gd name="T9" fmla="*/ 107 h 216"/>
                <a:gd name="T10" fmla="*/ 183 w 201"/>
                <a:gd name="T11" fmla="*/ 106 h 216"/>
                <a:gd name="T12" fmla="*/ 181 w 201"/>
                <a:gd name="T13" fmla="*/ 101 h 216"/>
                <a:gd name="T14" fmla="*/ 179 w 201"/>
                <a:gd name="T15" fmla="*/ 96 h 216"/>
                <a:gd name="T16" fmla="*/ 174 w 201"/>
                <a:gd name="T17" fmla="*/ 89 h 216"/>
                <a:gd name="T18" fmla="*/ 168 w 201"/>
                <a:gd name="T19" fmla="*/ 84 h 216"/>
                <a:gd name="T20" fmla="*/ 158 w 201"/>
                <a:gd name="T21" fmla="*/ 78 h 216"/>
                <a:gd name="T22" fmla="*/ 147 w 201"/>
                <a:gd name="T23" fmla="*/ 63 h 216"/>
                <a:gd name="T24" fmla="*/ 126 w 201"/>
                <a:gd name="T25" fmla="*/ 46 h 216"/>
                <a:gd name="T26" fmla="*/ 116 w 201"/>
                <a:gd name="T27" fmla="*/ 35 h 216"/>
                <a:gd name="T28" fmla="*/ 111 w 201"/>
                <a:gd name="T29" fmla="*/ 27 h 216"/>
                <a:gd name="T30" fmla="*/ 96 w 201"/>
                <a:gd name="T31" fmla="*/ 19 h 216"/>
                <a:gd name="T32" fmla="*/ 92 w 201"/>
                <a:gd name="T33" fmla="*/ 14 h 216"/>
                <a:gd name="T34" fmla="*/ 97 w 201"/>
                <a:gd name="T35" fmla="*/ 8 h 216"/>
                <a:gd name="T36" fmla="*/ 103 w 201"/>
                <a:gd name="T37" fmla="*/ 4 h 216"/>
                <a:gd name="T38" fmla="*/ 104 w 201"/>
                <a:gd name="T39" fmla="*/ 0 h 216"/>
                <a:gd name="T40" fmla="*/ 48 w 201"/>
                <a:gd name="T41" fmla="*/ 6 h 216"/>
                <a:gd name="T42" fmla="*/ 0 w 201"/>
                <a:gd name="T43" fmla="*/ 10 h 216"/>
                <a:gd name="T44" fmla="*/ 11 w 201"/>
                <a:gd name="T45" fmla="*/ 58 h 216"/>
                <a:gd name="T46" fmla="*/ 25 w 201"/>
                <a:gd name="T47" fmla="*/ 107 h 216"/>
                <a:gd name="T48" fmla="*/ 38 w 201"/>
                <a:gd name="T49" fmla="*/ 128 h 216"/>
                <a:gd name="T50" fmla="*/ 39 w 201"/>
                <a:gd name="T51" fmla="*/ 137 h 216"/>
                <a:gd name="T52" fmla="*/ 40 w 201"/>
                <a:gd name="T53" fmla="*/ 144 h 216"/>
                <a:gd name="T54" fmla="*/ 39 w 201"/>
                <a:gd name="T55" fmla="*/ 150 h 216"/>
                <a:gd name="T56" fmla="*/ 35 w 201"/>
                <a:gd name="T57" fmla="*/ 157 h 216"/>
                <a:gd name="T58" fmla="*/ 37 w 201"/>
                <a:gd name="T59" fmla="*/ 172 h 216"/>
                <a:gd name="T60" fmla="*/ 40 w 201"/>
                <a:gd name="T61" fmla="*/ 182 h 216"/>
                <a:gd name="T62" fmla="*/ 37 w 201"/>
                <a:gd name="T63" fmla="*/ 186 h 216"/>
                <a:gd name="T64" fmla="*/ 41 w 201"/>
                <a:gd name="T65" fmla="*/ 193 h 216"/>
                <a:gd name="T66" fmla="*/ 46 w 201"/>
                <a:gd name="T67" fmla="*/ 201 h 216"/>
                <a:gd name="T68" fmla="*/ 160 w 201"/>
                <a:gd name="T69" fmla="*/ 207 h 216"/>
                <a:gd name="T70" fmla="*/ 169 w 201"/>
                <a:gd name="T71" fmla="*/ 216 h 216"/>
                <a:gd name="T72" fmla="*/ 166 w 201"/>
                <a:gd name="T73" fmla="*/ 193 h 216"/>
                <a:gd name="T74" fmla="*/ 183 w 201"/>
                <a:gd name="T75" fmla="*/ 196 h 216"/>
                <a:gd name="T76" fmla="*/ 185 w 201"/>
                <a:gd name="T77" fmla="*/ 189 h 216"/>
                <a:gd name="T78" fmla="*/ 182 w 201"/>
                <a:gd name="T79" fmla="*/ 187 h 216"/>
                <a:gd name="T80" fmla="*/ 180 w 201"/>
                <a:gd name="T81" fmla="*/ 183 h 216"/>
                <a:gd name="T82" fmla="*/ 185 w 201"/>
                <a:gd name="T83" fmla="*/ 183 h 216"/>
                <a:gd name="T84" fmla="*/ 183 w 201"/>
                <a:gd name="T85" fmla="*/ 177 h 216"/>
                <a:gd name="T86" fmla="*/ 188 w 201"/>
                <a:gd name="T87" fmla="*/ 174 h 216"/>
                <a:gd name="T88" fmla="*/ 187 w 201"/>
                <a:gd name="T89" fmla="*/ 168 h 216"/>
                <a:gd name="T90" fmla="*/ 188 w 201"/>
                <a:gd name="T91" fmla="*/ 165 h 216"/>
                <a:gd name="T92" fmla="*/ 189 w 201"/>
                <a:gd name="T93" fmla="*/ 161 h 216"/>
                <a:gd name="T94" fmla="*/ 189 w 201"/>
                <a:gd name="T95" fmla="*/ 151 h 216"/>
                <a:gd name="T96" fmla="*/ 194 w 201"/>
                <a:gd name="T97" fmla="*/ 152 h 216"/>
                <a:gd name="T98" fmla="*/ 193 w 201"/>
                <a:gd name="T99" fmla="*/ 149 h 216"/>
                <a:gd name="T100" fmla="*/ 189 w 201"/>
                <a:gd name="T101" fmla="*/ 144 h 216"/>
                <a:gd name="T102" fmla="*/ 196 w 201"/>
                <a:gd name="T103" fmla="*/ 144 h 216"/>
                <a:gd name="T104" fmla="*/ 193 w 201"/>
                <a:gd name="T105" fmla="*/ 141 h 216"/>
                <a:gd name="T106" fmla="*/ 192 w 201"/>
                <a:gd name="T107" fmla="*/ 137 h 216"/>
                <a:gd name="T108" fmla="*/ 197 w 201"/>
                <a:gd name="T109" fmla="*/ 138 h 216"/>
                <a:gd name="T110" fmla="*/ 199 w 201"/>
                <a:gd name="T111" fmla="*/ 134 h 216"/>
                <a:gd name="T112" fmla="*/ 201 w 201"/>
                <a:gd name="T113" fmla="*/ 130 h 216"/>
                <a:gd name="T114" fmla="*/ 198 w 201"/>
                <a:gd name="T115" fmla="*/ 12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1" h="216">
                  <a:moveTo>
                    <a:pt x="198" y="128"/>
                  </a:moveTo>
                  <a:cubicBezTo>
                    <a:pt x="196" y="127"/>
                    <a:pt x="196" y="127"/>
                    <a:pt x="196" y="127"/>
                  </a:cubicBezTo>
                  <a:cubicBezTo>
                    <a:pt x="195" y="124"/>
                    <a:pt x="195" y="124"/>
                    <a:pt x="195" y="124"/>
                  </a:cubicBezTo>
                  <a:cubicBezTo>
                    <a:pt x="195" y="120"/>
                    <a:pt x="195" y="120"/>
                    <a:pt x="195" y="120"/>
                  </a:cubicBezTo>
                  <a:cubicBezTo>
                    <a:pt x="195" y="119"/>
                    <a:pt x="195" y="119"/>
                    <a:pt x="195" y="119"/>
                  </a:cubicBezTo>
                  <a:cubicBezTo>
                    <a:pt x="191" y="115"/>
                    <a:pt x="191" y="115"/>
                    <a:pt x="191" y="115"/>
                  </a:cubicBezTo>
                  <a:cubicBezTo>
                    <a:pt x="190" y="112"/>
                    <a:pt x="190" y="112"/>
                    <a:pt x="190" y="112"/>
                  </a:cubicBezTo>
                  <a:cubicBezTo>
                    <a:pt x="190" y="110"/>
                    <a:pt x="190" y="110"/>
                    <a:pt x="190" y="110"/>
                  </a:cubicBezTo>
                  <a:cubicBezTo>
                    <a:pt x="190" y="109"/>
                    <a:pt x="190" y="109"/>
                    <a:pt x="190" y="109"/>
                  </a:cubicBezTo>
                  <a:cubicBezTo>
                    <a:pt x="187" y="107"/>
                    <a:pt x="187" y="107"/>
                    <a:pt x="187" y="107"/>
                  </a:cubicBezTo>
                  <a:cubicBezTo>
                    <a:pt x="184" y="106"/>
                    <a:pt x="184" y="106"/>
                    <a:pt x="184" y="106"/>
                  </a:cubicBezTo>
                  <a:cubicBezTo>
                    <a:pt x="183" y="106"/>
                    <a:pt x="183" y="106"/>
                    <a:pt x="183" y="106"/>
                  </a:cubicBezTo>
                  <a:cubicBezTo>
                    <a:pt x="182" y="104"/>
                    <a:pt x="182" y="104"/>
                    <a:pt x="182" y="104"/>
                  </a:cubicBezTo>
                  <a:cubicBezTo>
                    <a:pt x="181" y="101"/>
                    <a:pt x="181" y="101"/>
                    <a:pt x="181" y="101"/>
                  </a:cubicBezTo>
                  <a:cubicBezTo>
                    <a:pt x="181" y="99"/>
                    <a:pt x="181" y="99"/>
                    <a:pt x="181" y="99"/>
                  </a:cubicBezTo>
                  <a:cubicBezTo>
                    <a:pt x="179" y="96"/>
                    <a:pt x="179" y="96"/>
                    <a:pt x="179" y="96"/>
                  </a:cubicBezTo>
                  <a:cubicBezTo>
                    <a:pt x="176" y="91"/>
                    <a:pt x="176" y="91"/>
                    <a:pt x="176" y="91"/>
                  </a:cubicBezTo>
                  <a:cubicBezTo>
                    <a:pt x="174" y="89"/>
                    <a:pt x="174" y="89"/>
                    <a:pt x="174" y="89"/>
                  </a:cubicBezTo>
                  <a:cubicBezTo>
                    <a:pt x="171" y="87"/>
                    <a:pt x="171" y="87"/>
                    <a:pt x="171" y="87"/>
                  </a:cubicBezTo>
                  <a:cubicBezTo>
                    <a:pt x="168" y="84"/>
                    <a:pt x="168" y="84"/>
                    <a:pt x="168" y="84"/>
                  </a:cubicBezTo>
                  <a:cubicBezTo>
                    <a:pt x="165" y="81"/>
                    <a:pt x="165" y="81"/>
                    <a:pt x="165" y="81"/>
                  </a:cubicBezTo>
                  <a:cubicBezTo>
                    <a:pt x="158" y="78"/>
                    <a:pt x="158" y="78"/>
                    <a:pt x="158" y="78"/>
                  </a:cubicBezTo>
                  <a:cubicBezTo>
                    <a:pt x="153" y="71"/>
                    <a:pt x="153" y="71"/>
                    <a:pt x="153" y="71"/>
                  </a:cubicBezTo>
                  <a:cubicBezTo>
                    <a:pt x="147" y="63"/>
                    <a:pt x="147" y="63"/>
                    <a:pt x="147" y="63"/>
                  </a:cubicBezTo>
                  <a:cubicBezTo>
                    <a:pt x="142" y="59"/>
                    <a:pt x="142" y="59"/>
                    <a:pt x="142" y="59"/>
                  </a:cubicBezTo>
                  <a:cubicBezTo>
                    <a:pt x="126" y="46"/>
                    <a:pt x="126" y="46"/>
                    <a:pt x="126" y="46"/>
                  </a:cubicBezTo>
                  <a:cubicBezTo>
                    <a:pt x="121" y="40"/>
                    <a:pt x="121" y="40"/>
                    <a:pt x="121" y="40"/>
                  </a:cubicBezTo>
                  <a:cubicBezTo>
                    <a:pt x="116" y="35"/>
                    <a:pt x="116" y="35"/>
                    <a:pt x="116" y="35"/>
                  </a:cubicBezTo>
                  <a:cubicBezTo>
                    <a:pt x="114" y="31"/>
                    <a:pt x="114" y="31"/>
                    <a:pt x="114" y="31"/>
                  </a:cubicBezTo>
                  <a:cubicBezTo>
                    <a:pt x="111" y="27"/>
                    <a:pt x="111" y="27"/>
                    <a:pt x="111" y="27"/>
                  </a:cubicBezTo>
                  <a:cubicBezTo>
                    <a:pt x="108" y="24"/>
                    <a:pt x="108" y="24"/>
                    <a:pt x="108" y="24"/>
                  </a:cubicBezTo>
                  <a:cubicBezTo>
                    <a:pt x="96" y="19"/>
                    <a:pt x="96" y="19"/>
                    <a:pt x="96" y="19"/>
                  </a:cubicBezTo>
                  <a:cubicBezTo>
                    <a:pt x="94" y="16"/>
                    <a:pt x="94" y="16"/>
                    <a:pt x="94" y="16"/>
                  </a:cubicBezTo>
                  <a:cubicBezTo>
                    <a:pt x="92" y="14"/>
                    <a:pt x="92" y="14"/>
                    <a:pt x="92" y="14"/>
                  </a:cubicBezTo>
                  <a:cubicBezTo>
                    <a:pt x="92" y="11"/>
                    <a:pt x="92" y="11"/>
                    <a:pt x="92" y="11"/>
                  </a:cubicBezTo>
                  <a:cubicBezTo>
                    <a:pt x="97" y="8"/>
                    <a:pt x="97" y="8"/>
                    <a:pt x="97" y="8"/>
                  </a:cubicBezTo>
                  <a:cubicBezTo>
                    <a:pt x="101" y="5"/>
                    <a:pt x="101" y="5"/>
                    <a:pt x="101" y="5"/>
                  </a:cubicBezTo>
                  <a:cubicBezTo>
                    <a:pt x="103" y="4"/>
                    <a:pt x="103" y="4"/>
                    <a:pt x="103" y="4"/>
                  </a:cubicBezTo>
                  <a:cubicBezTo>
                    <a:pt x="103" y="2"/>
                    <a:pt x="103" y="2"/>
                    <a:pt x="103" y="2"/>
                  </a:cubicBezTo>
                  <a:cubicBezTo>
                    <a:pt x="104" y="0"/>
                    <a:pt x="104" y="0"/>
                    <a:pt x="104" y="0"/>
                  </a:cubicBezTo>
                  <a:cubicBezTo>
                    <a:pt x="104" y="0"/>
                    <a:pt x="104" y="0"/>
                    <a:pt x="104" y="0"/>
                  </a:cubicBezTo>
                  <a:cubicBezTo>
                    <a:pt x="48" y="6"/>
                    <a:pt x="48" y="6"/>
                    <a:pt x="48" y="6"/>
                  </a:cubicBezTo>
                  <a:cubicBezTo>
                    <a:pt x="48" y="6"/>
                    <a:pt x="48" y="6"/>
                    <a:pt x="48" y="6"/>
                  </a:cubicBezTo>
                  <a:cubicBezTo>
                    <a:pt x="0" y="10"/>
                    <a:pt x="0" y="10"/>
                    <a:pt x="0" y="10"/>
                  </a:cubicBezTo>
                  <a:cubicBezTo>
                    <a:pt x="3" y="24"/>
                    <a:pt x="3" y="24"/>
                    <a:pt x="3" y="24"/>
                  </a:cubicBezTo>
                  <a:cubicBezTo>
                    <a:pt x="11" y="58"/>
                    <a:pt x="11" y="58"/>
                    <a:pt x="11" y="58"/>
                  </a:cubicBezTo>
                  <a:cubicBezTo>
                    <a:pt x="23" y="98"/>
                    <a:pt x="23" y="98"/>
                    <a:pt x="23" y="98"/>
                  </a:cubicBezTo>
                  <a:cubicBezTo>
                    <a:pt x="25" y="107"/>
                    <a:pt x="25" y="107"/>
                    <a:pt x="25" y="107"/>
                  </a:cubicBezTo>
                  <a:cubicBezTo>
                    <a:pt x="33" y="122"/>
                    <a:pt x="33" y="122"/>
                    <a:pt x="33" y="122"/>
                  </a:cubicBezTo>
                  <a:cubicBezTo>
                    <a:pt x="38" y="128"/>
                    <a:pt x="38" y="128"/>
                    <a:pt x="38" y="128"/>
                  </a:cubicBezTo>
                  <a:cubicBezTo>
                    <a:pt x="38" y="132"/>
                    <a:pt x="38" y="132"/>
                    <a:pt x="38" y="132"/>
                  </a:cubicBezTo>
                  <a:cubicBezTo>
                    <a:pt x="39" y="137"/>
                    <a:pt x="39" y="137"/>
                    <a:pt x="39" y="137"/>
                  </a:cubicBezTo>
                  <a:cubicBezTo>
                    <a:pt x="42" y="139"/>
                    <a:pt x="42" y="139"/>
                    <a:pt x="42" y="139"/>
                  </a:cubicBezTo>
                  <a:cubicBezTo>
                    <a:pt x="40" y="144"/>
                    <a:pt x="40" y="144"/>
                    <a:pt x="40" y="144"/>
                  </a:cubicBezTo>
                  <a:cubicBezTo>
                    <a:pt x="35" y="147"/>
                    <a:pt x="35" y="147"/>
                    <a:pt x="35" y="147"/>
                  </a:cubicBezTo>
                  <a:cubicBezTo>
                    <a:pt x="39" y="150"/>
                    <a:pt x="39" y="150"/>
                    <a:pt x="39" y="150"/>
                  </a:cubicBezTo>
                  <a:cubicBezTo>
                    <a:pt x="38" y="155"/>
                    <a:pt x="38" y="155"/>
                    <a:pt x="38" y="155"/>
                  </a:cubicBezTo>
                  <a:cubicBezTo>
                    <a:pt x="35" y="157"/>
                    <a:pt x="35" y="157"/>
                    <a:pt x="35" y="157"/>
                  </a:cubicBezTo>
                  <a:cubicBezTo>
                    <a:pt x="35" y="163"/>
                    <a:pt x="35" y="163"/>
                    <a:pt x="35" y="163"/>
                  </a:cubicBezTo>
                  <a:cubicBezTo>
                    <a:pt x="37" y="172"/>
                    <a:pt x="37" y="172"/>
                    <a:pt x="37" y="172"/>
                  </a:cubicBezTo>
                  <a:cubicBezTo>
                    <a:pt x="39" y="176"/>
                    <a:pt x="39" y="176"/>
                    <a:pt x="39" y="176"/>
                  </a:cubicBezTo>
                  <a:cubicBezTo>
                    <a:pt x="40" y="182"/>
                    <a:pt x="40" y="182"/>
                    <a:pt x="40" y="182"/>
                  </a:cubicBezTo>
                  <a:cubicBezTo>
                    <a:pt x="38" y="184"/>
                    <a:pt x="38" y="184"/>
                    <a:pt x="38" y="184"/>
                  </a:cubicBezTo>
                  <a:cubicBezTo>
                    <a:pt x="37" y="186"/>
                    <a:pt x="37" y="186"/>
                    <a:pt x="37" y="186"/>
                  </a:cubicBezTo>
                  <a:cubicBezTo>
                    <a:pt x="39" y="190"/>
                    <a:pt x="39" y="190"/>
                    <a:pt x="39" y="190"/>
                  </a:cubicBezTo>
                  <a:cubicBezTo>
                    <a:pt x="41" y="193"/>
                    <a:pt x="41" y="193"/>
                    <a:pt x="41" y="193"/>
                  </a:cubicBezTo>
                  <a:cubicBezTo>
                    <a:pt x="45" y="199"/>
                    <a:pt x="45" y="199"/>
                    <a:pt x="45" y="199"/>
                  </a:cubicBezTo>
                  <a:cubicBezTo>
                    <a:pt x="46" y="201"/>
                    <a:pt x="46" y="201"/>
                    <a:pt x="46" y="201"/>
                  </a:cubicBezTo>
                  <a:cubicBezTo>
                    <a:pt x="52" y="213"/>
                    <a:pt x="52" y="213"/>
                    <a:pt x="52" y="213"/>
                  </a:cubicBezTo>
                  <a:cubicBezTo>
                    <a:pt x="160" y="207"/>
                    <a:pt x="160" y="207"/>
                    <a:pt x="160" y="207"/>
                  </a:cubicBezTo>
                  <a:cubicBezTo>
                    <a:pt x="161" y="216"/>
                    <a:pt x="161" y="216"/>
                    <a:pt x="161" y="216"/>
                  </a:cubicBezTo>
                  <a:cubicBezTo>
                    <a:pt x="169" y="216"/>
                    <a:pt x="169" y="216"/>
                    <a:pt x="169" y="216"/>
                  </a:cubicBezTo>
                  <a:cubicBezTo>
                    <a:pt x="166" y="193"/>
                    <a:pt x="166" y="193"/>
                    <a:pt x="166" y="193"/>
                  </a:cubicBezTo>
                  <a:cubicBezTo>
                    <a:pt x="166" y="193"/>
                    <a:pt x="166" y="193"/>
                    <a:pt x="166" y="193"/>
                  </a:cubicBezTo>
                  <a:cubicBezTo>
                    <a:pt x="173" y="194"/>
                    <a:pt x="173" y="194"/>
                    <a:pt x="173" y="194"/>
                  </a:cubicBezTo>
                  <a:cubicBezTo>
                    <a:pt x="183" y="196"/>
                    <a:pt x="183" y="196"/>
                    <a:pt x="183" y="196"/>
                  </a:cubicBezTo>
                  <a:cubicBezTo>
                    <a:pt x="184" y="193"/>
                    <a:pt x="184" y="193"/>
                    <a:pt x="184" y="193"/>
                  </a:cubicBezTo>
                  <a:cubicBezTo>
                    <a:pt x="184" y="193"/>
                    <a:pt x="185" y="189"/>
                    <a:pt x="185" y="189"/>
                  </a:cubicBezTo>
                  <a:cubicBezTo>
                    <a:pt x="185" y="188"/>
                    <a:pt x="184" y="188"/>
                    <a:pt x="184" y="188"/>
                  </a:cubicBezTo>
                  <a:cubicBezTo>
                    <a:pt x="184" y="188"/>
                    <a:pt x="183" y="187"/>
                    <a:pt x="182" y="187"/>
                  </a:cubicBezTo>
                  <a:cubicBezTo>
                    <a:pt x="181" y="186"/>
                    <a:pt x="181" y="185"/>
                    <a:pt x="180" y="184"/>
                  </a:cubicBezTo>
                  <a:cubicBezTo>
                    <a:pt x="179" y="183"/>
                    <a:pt x="180" y="183"/>
                    <a:pt x="180" y="183"/>
                  </a:cubicBezTo>
                  <a:cubicBezTo>
                    <a:pt x="182" y="183"/>
                    <a:pt x="182" y="183"/>
                    <a:pt x="182" y="183"/>
                  </a:cubicBezTo>
                  <a:cubicBezTo>
                    <a:pt x="185" y="183"/>
                    <a:pt x="185" y="183"/>
                    <a:pt x="185" y="183"/>
                  </a:cubicBezTo>
                  <a:cubicBezTo>
                    <a:pt x="185" y="183"/>
                    <a:pt x="184" y="181"/>
                    <a:pt x="184" y="179"/>
                  </a:cubicBezTo>
                  <a:cubicBezTo>
                    <a:pt x="183" y="177"/>
                    <a:pt x="183" y="177"/>
                    <a:pt x="183" y="177"/>
                  </a:cubicBezTo>
                  <a:cubicBezTo>
                    <a:pt x="186" y="176"/>
                    <a:pt x="186" y="176"/>
                    <a:pt x="186" y="176"/>
                  </a:cubicBezTo>
                  <a:cubicBezTo>
                    <a:pt x="188" y="174"/>
                    <a:pt x="188" y="174"/>
                    <a:pt x="188" y="174"/>
                  </a:cubicBezTo>
                  <a:cubicBezTo>
                    <a:pt x="190" y="169"/>
                    <a:pt x="190" y="169"/>
                    <a:pt x="190" y="169"/>
                  </a:cubicBezTo>
                  <a:cubicBezTo>
                    <a:pt x="187" y="168"/>
                    <a:pt x="187" y="168"/>
                    <a:pt x="187" y="168"/>
                  </a:cubicBezTo>
                  <a:cubicBezTo>
                    <a:pt x="187" y="168"/>
                    <a:pt x="187" y="167"/>
                    <a:pt x="187" y="167"/>
                  </a:cubicBezTo>
                  <a:cubicBezTo>
                    <a:pt x="187" y="166"/>
                    <a:pt x="188" y="166"/>
                    <a:pt x="188" y="165"/>
                  </a:cubicBezTo>
                  <a:cubicBezTo>
                    <a:pt x="188" y="165"/>
                    <a:pt x="189" y="164"/>
                    <a:pt x="189" y="164"/>
                  </a:cubicBezTo>
                  <a:cubicBezTo>
                    <a:pt x="189" y="161"/>
                    <a:pt x="189" y="161"/>
                    <a:pt x="189" y="161"/>
                  </a:cubicBezTo>
                  <a:cubicBezTo>
                    <a:pt x="189" y="154"/>
                    <a:pt x="189" y="154"/>
                    <a:pt x="189" y="154"/>
                  </a:cubicBezTo>
                  <a:cubicBezTo>
                    <a:pt x="189" y="151"/>
                    <a:pt x="189" y="151"/>
                    <a:pt x="189" y="151"/>
                  </a:cubicBezTo>
                  <a:cubicBezTo>
                    <a:pt x="189" y="151"/>
                    <a:pt x="191" y="151"/>
                    <a:pt x="192" y="151"/>
                  </a:cubicBezTo>
                  <a:cubicBezTo>
                    <a:pt x="192" y="151"/>
                    <a:pt x="194" y="152"/>
                    <a:pt x="194" y="152"/>
                  </a:cubicBezTo>
                  <a:cubicBezTo>
                    <a:pt x="194" y="152"/>
                    <a:pt x="195" y="151"/>
                    <a:pt x="195" y="150"/>
                  </a:cubicBezTo>
                  <a:cubicBezTo>
                    <a:pt x="195" y="150"/>
                    <a:pt x="195" y="150"/>
                    <a:pt x="193" y="149"/>
                  </a:cubicBezTo>
                  <a:cubicBezTo>
                    <a:pt x="192" y="148"/>
                    <a:pt x="190" y="147"/>
                    <a:pt x="190" y="147"/>
                  </a:cubicBezTo>
                  <a:cubicBezTo>
                    <a:pt x="190" y="146"/>
                    <a:pt x="189" y="144"/>
                    <a:pt x="189" y="144"/>
                  </a:cubicBezTo>
                  <a:cubicBezTo>
                    <a:pt x="191" y="144"/>
                    <a:pt x="191" y="144"/>
                    <a:pt x="191" y="144"/>
                  </a:cubicBezTo>
                  <a:cubicBezTo>
                    <a:pt x="196" y="144"/>
                    <a:pt x="196" y="144"/>
                    <a:pt x="196" y="144"/>
                  </a:cubicBezTo>
                  <a:cubicBezTo>
                    <a:pt x="197" y="141"/>
                    <a:pt x="197" y="141"/>
                    <a:pt x="197" y="141"/>
                  </a:cubicBezTo>
                  <a:cubicBezTo>
                    <a:pt x="197" y="141"/>
                    <a:pt x="193" y="141"/>
                    <a:pt x="193" y="141"/>
                  </a:cubicBezTo>
                  <a:cubicBezTo>
                    <a:pt x="193" y="141"/>
                    <a:pt x="191" y="139"/>
                    <a:pt x="191" y="139"/>
                  </a:cubicBezTo>
                  <a:cubicBezTo>
                    <a:pt x="192" y="137"/>
                    <a:pt x="192" y="137"/>
                    <a:pt x="192" y="137"/>
                  </a:cubicBezTo>
                  <a:cubicBezTo>
                    <a:pt x="193" y="138"/>
                    <a:pt x="193" y="138"/>
                    <a:pt x="193" y="138"/>
                  </a:cubicBezTo>
                  <a:cubicBezTo>
                    <a:pt x="197" y="138"/>
                    <a:pt x="197" y="138"/>
                    <a:pt x="197" y="138"/>
                  </a:cubicBezTo>
                  <a:cubicBezTo>
                    <a:pt x="199" y="137"/>
                    <a:pt x="199" y="137"/>
                    <a:pt x="199" y="137"/>
                  </a:cubicBezTo>
                  <a:cubicBezTo>
                    <a:pt x="199" y="134"/>
                    <a:pt x="199" y="134"/>
                    <a:pt x="199" y="134"/>
                  </a:cubicBezTo>
                  <a:cubicBezTo>
                    <a:pt x="199" y="132"/>
                    <a:pt x="199" y="132"/>
                    <a:pt x="199" y="132"/>
                  </a:cubicBezTo>
                  <a:cubicBezTo>
                    <a:pt x="201" y="130"/>
                    <a:pt x="201" y="130"/>
                    <a:pt x="201" y="130"/>
                  </a:cubicBezTo>
                  <a:cubicBezTo>
                    <a:pt x="200" y="129"/>
                    <a:pt x="200" y="129"/>
                    <a:pt x="200" y="129"/>
                  </a:cubicBezTo>
                  <a:lnTo>
                    <a:pt x="198" y="128"/>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solidFill>
                  <a:schemeClr val="accent6"/>
                </a:solidFill>
                <a:latin typeface="Source Sans Pro Regular" charset="0"/>
                <a:ea typeface="+mn-ea"/>
              </a:endParaRPr>
            </a:p>
          </p:txBody>
        </p:sp>
        <p:sp>
          <p:nvSpPr>
            <p:cNvPr id="265" name="Freeform 39"/>
            <p:cNvSpPr>
              <a:spLocks/>
            </p:cNvSpPr>
            <p:nvPr/>
          </p:nvSpPr>
          <p:spPr bwMode="auto">
            <a:xfrm>
              <a:off x="7369190" y="2432960"/>
              <a:ext cx="418238" cy="234416"/>
            </a:xfrm>
            <a:custGeom>
              <a:avLst/>
              <a:gdLst>
                <a:gd name="T0" fmla="*/ 169 w 248"/>
                <a:gd name="T1" fmla="*/ 118 h 139"/>
                <a:gd name="T2" fmla="*/ 248 w 248"/>
                <a:gd name="T3" fmla="*/ 101 h 139"/>
                <a:gd name="T4" fmla="*/ 246 w 248"/>
                <a:gd name="T5" fmla="*/ 93 h 139"/>
                <a:gd name="T6" fmla="*/ 239 w 248"/>
                <a:gd name="T7" fmla="*/ 86 h 139"/>
                <a:gd name="T8" fmla="*/ 232 w 248"/>
                <a:gd name="T9" fmla="*/ 83 h 139"/>
                <a:gd name="T10" fmla="*/ 228 w 248"/>
                <a:gd name="T11" fmla="*/ 78 h 139"/>
                <a:gd name="T12" fmla="*/ 224 w 248"/>
                <a:gd name="T13" fmla="*/ 72 h 139"/>
                <a:gd name="T14" fmla="*/ 226 w 248"/>
                <a:gd name="T15" fmla="*/ 68 h 139"/>
                <a:gd name="T16" fmla="*/ 228 w 248"/>
                <a:gd name="T17" fmla="*/ 67 h 139"/>
                <a:gd name="T18" fmla="*/ 224 w 248"/>
                <a:gd name="T19" fmla="*/ 63 h 139"/>
                <a:gd name="T20" fmla="*/ 211 w 248"/>
                <a:gd name="T21" fmla="*/ 54 h 139"/>
                <a:gd name="T22" fmla="*/ 215 w 248"/>
                <a:gd name="T23" fmla="*/ 55 h 139"/>
                <a:gd name="T24" fmla="*/ 221 w 248"/>
                <a:gd name="T25" fmla="*/ 59 h 139"/>
                <a:gd name="T26" fmla="*/ 225 w 248"/>
                <a:gd name="T27" fmla="*/ 56 h 139"/>
                <a:gd name="T28" fmla="*/ 225 w 248"/>
                <a:gd name="T29" fmla="*/ 48 h 139"/>
                <a:gd name="T30" fmla="*/ 215 w 248"/>
                <a:gd name="T31" fmla="*/ 45 h 139"/>
                <a:gd name="T32" fmla="*/ 211 w 248"/>
                <a:gd name="T33" fmla="*/ 41 h 139"/>
                <a:gd name="T34" fmla="*/ 207 w 248"/>
                <a:gd name="T35" fmla="*/ 43 h 139"/>
                <a:gd name="T36" fmla="*/ 199 w 248"/>
                <a:gd name="T37" fmla="*/ 37 h 139"/>
                <a:gd name="T38" fmla="*/ 193 w 248"/>
                <a:gd name="T39" fmla="*/ 37 h 139"/>
                <a:gd name="T40" fmla="*/ 188 w 248"/>
                <a:gd name="T41" fmla="*/ 36 h 139"/>
                <a:gd name="T42" fmla="*/ 191 w 248"/>
                <a:gd name="T43" fmla="*/ 24 h 139"/>
                <a:gd name="T44" fmla="*/ 192 w 248"/>
                <a:gd name="T45" fmla="*/ 17 h 139"/>
                <a:gd name="T46" fmla="*/ 183 w 248"/>
                <a:gd name="T47" fmla="*/ 10 h 139"/>
                <a:gd name="T48" fmla="*/ 171 w 248"/>
                <a:gd name="T49" fmla="*/ 5 h 139"/>
                <a:gd name="T50" fmla="*/ 166 w 248"/>
                <a:gd name="T51" fmla="*/ 8 h 139"/>
                <a:gd name="T52" fmla="*/ 151 w 248"/>
                <a:gd name="T53" fmla="*/ 0 h 139"/>
                <a:gd name="T54" fmla="*/ 149 w 248"/>
                <a:gd name="T55" fmla="*/ 15 h 139"/>
                <a:gd name="T56" fmla="*/ 144 w 248"/>
                <a:gd name="T57" fmla="*/ 21 h 139"/>
                <a:gd name="T58" fmla="*/ 138 w 248"/>
                <a:gd name="T59" fmla="*/ 28 h 139"/>
                <a:gd name="T60" fmla="*/ 134 w 248"/>
                <a:gd name="T61" fmla="*/ 28 h 139"/>
                <a:gd name="T62" fmla="*/ 131 w 248"/>
                <a:gd name="T63" fmla="*/ 36 h 139"/>
                <a:gd name="T64" fmla="*/ 127 w 248"/>
                <a:gd name="T65" fmla="*/ 46 h 139"/>
                <a:gd name="T66" fmla="*/ 120 w 248"/>
                <a:gd name="T67" fmla="*/ 43 h 139"/>
                <a:gd name="T68" fmla="*/ 115 w 248"/>
                <a:gd name="T69" fmla="*/ 48 h 139"/>
                <a:gd name="T70" fmla="*/ 109 w 248"/>
                <a:gd name="T71" fmla="*/ 68 h 139"/>
                <a:gd name="T72" fmla="*/ 103 w 248"/>
                <a:gd name="T73" fmla="*/ 78 h 139"/>
                <a:gd name="T74" fmla="*/ 100 w 248"/>
                <a:gd name="T75" fmla="*/ 89 h 139"/>
                <a:gd name="T76" fmla="*/ 82 w 248"/>
                <a:gd name="T77" fmla="*/ 101 h 139"/>
                <a:gd name="T78" fmla="*/ 69 w 248"/>
                <a:gd name="T79" fmla="*/ 100 h 139"/>
                <a:gd name="T80" fmla="*/ 61 w 248"/>
                <a:gd name="T81" fmla="*/ 107 h 139"/>
                <a:gd name="T82" fmla="*/ 50 w 248"/>
                <a:gd name="T83" fmla="*/ 100 h 139"/>
                <a:gd name="T84" fmla="*/ 46 w 248"/>
                <a:gd name="T85" fmla="*/ 97 h 139"/>
                <a:gd name="T86" fmla="*/ 43 w 248"/>
                <a:gd name="T87" fmla="*/ 103 h 139"/>
                <a:gd name="T88" fmla="*/ 28 w 248"/>
                <a:gd name="T89" fmla="*/ 113 h 139"/>
                <a:gd name="T90" fmla="*/ 22 w 248"/>
                <a:gd name="T91" fmla="*/ 127 h 139"/>
                <a:gd name="T92" fmla="*/ 15 w 248"/>
                <a:gd name="T93" fmla="*/ 130 h 139"/>
                <a:gd name="T94" fmla="*/ 6 w 248"/>
                <a:gd name="T95" fmla="*/ 136 h 139"/>
                <a:gd name="T96" fmla="*/ 64 w 248"/>
                <a:gd name="T97" fmla="*/ 13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8" h="139">
                  <a:moveTo>
                    <a:pt x="116" y="127"/>
                  </a:moveTo>
                  <a:lnTo>
                    <a:pt x="169" y="118"/>
                  </a:lnTo>
                  <a:lnTo>
                    <a:pt x="243" y="103"/>
                  </a:lnTo>
                  <a:lnTo>
                    <a:pt x="248" y="101"/>
                  </a:lnTo>
                  <a:lnTo>
                    <a:pt x="248" y="98"/>
                  </a:lnTo>
                  <a:lnTo>
                    <a:pt x="246" y="93"/>
                  </a:lnTo>
                  <a:lnTo>
                    <a:pt x="243" y="89"/>
                  </a:lnTo>
                  <a:lnTo>
                    <a:pt x="239" y="86"/>
                  </a:lnTo>
                  <a:lnTo>
                    <a:pt x="237" y="86"/>
                  </a:lnTo>
                  <a:lnTo>
                    <a:pt x="232" y="83"/>
                  </a:lnTo>
                  <a:lnTo>
                    <a:pt x="231" y="80"/>
                  </a:lnTo>
                  <a:lnTo>
                    <a:pt x="228" y="78"/>
                  </a:lnTo>
                  <a:lnTo>
                    <a:pt x="226" y="74"/>
                  </a:lnTo>
                  <a:lnTo>
                    <a:pt x="224" y="72"/>
                  </a:lnTo>
                  <a:lnTo>
                    <a:pt x="224" y="70"/>
                  </a:lnTo>
                  <a:lnTo>
                    <a:pt x="226" y="68"/>
                  </a:lnTo>
                  <a:lnTo>
                    <a:pt x="230" y="70"/>
                  </a:lnTo>
                  <a:lnTo>
                    <a:pt x="228" y="67"/>
                  </a:lnTo>
                  <a:lnTo>
                    <a:pt x="226" y="64"/>
                  </a:lnTo>
                  <a:lnTo>
                    <a:pt x="224" y="63"/>
                  </a:lnTo>
                  <a:lnTo>
                    <a:pt x="215" y="60"/>
                  </a:lnTo>
                  <a:lnTo>
                    <a:pt x="211" y="54"/>
                  </a:lnTo>
                  <a:lnTo>
                    <a:pt x="211" y="53"/>
                  </a:lnTo>
                  <a:lnTo>
                    <a:pt x="215" y="55"/>
                  </a:lnTo>
                  <a:lnTo>
                    <a:pt x="220" y="56"/>
                  </a:lnTo>
                  <a:lnTo>
                    <a:pt x="221" y="59"/>
                  </a:lnTo>
                  <a:lnTo>
                    <a:pt x="227" y="60"/>
                  </a:lnTo>
                  <a:lnTo>
                    <a:pt x="225" y="56"/>
                  </a:lnTo>
                  <a:lnTo>
                    <a:pt x="225" y="51"/>
                  </a:lnTo>
                  <a:lnTo>
                    <a:pt x="225" y="48"/>
                  </a:lnTo>
                  <a:lnTo>
                    <a:pt x="221" y="49"/>
                  </a:lnTo>
                  <a:lnTo>
                    <a:pt x="215" y="45"/>
                  </a:lnTo>
                  <a:lnTo>
                    <a:pt x="212" y="41"/>
                  </a:lnTo>
                  <a:lnTo>
                    <a:pt x="211" y="41"/>
                  </a:lnTo>
                  <a:lnTo>
                    <a:pt x="210" y="43"/>
                  </a:lnTo>
                  <a:lnTo>
                    <a:pt x="207" y="43"/>
                  </a:lnTo>
                  <a:lnTo>
                    <a:pt x="203" y="39"/>
                  </a:lnTo>
                  <a:lnTo>
                    <a:pt x="199" y="37"/>
                  </a:lnTo>
                  <a:lnTo>
                    <a:pt x="195" y="36"/>
                  </a:lnTo>
                  <a:lnTo>
                    <a:pt x="193" y="37"/>
                  </a:lnTo>
                  <a:lnTo>
                    <a:pt x="190" y="38"/>
                  </a:lnTo>
                  <a:lnTo>
                    <a:pt x="188" y="36"/>
                  </a:lnTo>
                  <a:lnTo>
                    <a:pt x="188" y="25"/>
                  </a:lnTo>
                  <a:lnTo>
                    <a:pt x="191" y="24"/>
                  </a:lnTo>
                  <a:lnTo>
                    <a:pt x="193" y="21"/>
                  </a:lnTo>
                  <a:lnTo>
                    <a:pt x="192" y="17"/>
                  </a:lnTo>
                  <a:lnTo>
                    <a:pt x="188" y="14"/>
                  </a:lnTo>
                  <a:lnTo>
                    <a:pt x="183" y="10"/>
                  </a:lnTo>
                  <a:lnTo>
                    <a:pt x="173" y="4"/>
                  </a:lnTo>
                  <a:lnTo>
                    <a:pt x="171" y="5"/>
                  </a:lnTo>
                  <a:lnTo>
                    <a:pt x="168" y="8"/>
                  </a:lnTo>
                  <a:lnTo>
                    <a:pt x="166" y="8"/>
                  </a:lnTo>
                  <a:lnTo>
                    <a:pt x="160" y="5"/>
                  </a:lnTo>
                  <a:lnTo>
                    <a:pt x="151" y="0"/>
                  </a:lnTo>
                  <a:lnTo>
                    <a:pt x="151" y="8"/>
                  </a:lnTo>
                  <a:lnTo>
                    <a:pt x="149" y="15"/>
                  </a:lnTo>
                  <a:lnTo>
                    <a:pt x="147" y="18"/>
                  </a:lnTo>
                  <a:lnTo>
                    <a:pt x="144" y="21"/>
                  </a:lnTo>
                  <a:lnTo>
                    <a:pt x="139" y="30"/>
                  </a:lnTo>
                  <a:lnTo>
                    <a:pt x="138" y="28"/>
                  </a:lnTo>
                  <a:lnTo>
                    <a:pt x="135" y="28"/>
                  </a:lnTo>
                  <a:lnTo>
                    <a:pt x="134" y="28"/>
                  </a:lnTo>
                  <a:lnTo>
                    <a:pt x="133" y="32"/>
                  </a:lnTo>
                  <a:lnTo>
                    <a:pt x="131" y="36"/>
                  </a:lnTo>
                  <a:lnTo>
                    <a:pt x="128" y="44"/>
                  </a:lnTo>
                  <a:lnTo>
                    <a:pt x="127" y="46"/>
                  </a:lnTo>
                  <a:lnTo>
                    <a:pt x="125" y="45"/>
                  </a:lnTo>
                  <a:lnTo>
                    <a:pt x="120" y="43"/>
                  </a:lnTo>
                  <a:lnTo>
                    <a:pt x="116" y="41"/>
                  </a:lnTo>
                  <a:lnTo>
                    <a:pt x="115" y="48"/>
                  </a:lnTo>
                  <a:lnTo>
                    <a:pt x="112" y="60"/>
                  </a:lnTo>
                  <a:lnTo>
                    <a:pt x="109" y="68"/>
                  </a:lnTo>
                  <a:lnTo>
                    <a:pt x="104" y="73"/>
                  </a:lnTo>
                  <a:lnTo>
                    <a:pt x="103" y="78"/>
                  </a:lnTo>
                  <a:lnTo>
                    <a:pt x="104" y="86"/>
                  </a:lnTo>
                  <a:lnTo>
                    <a:pt x="100" y="89"/>
                  </a:lnTo>
                  <a:lnTo>
                    <a:pt x="89" y="95"/>
                  </a:lnTo>
                  <a:lnTo>
                    <a:pt x="82" y="101"/>
                  </a:lnTo>
                  <a:lnTo>
                    <a:pt x="73" y="103"/>
                  </a:lnTo>
                  <a:lnTo>
                    <a:pt x="69" y="100"/>
                  </a:lnTo>
                  <a:lnTo>
                    <a:pt x="63" y="107"/>
                  </a:lnTo>
                  <a:lnTo>
                    <a:pt x="61" y="107"/>
                  </a:lnTo>
                  <a:lnTo>
                    <a:pt x="56" y="105"/>
                  </a:lnTo>
                  <a:lnTo>
                    <a:pt x="50" y="100"/>
                  </a:lnTo>
                  <a:lnTo>
                    <a:pt x="49" y="97"/>
                  </a:lnTo>
                  <a:lnTo>
                    <a:pt x="46" y="97"/>
                  </a:lnTo>
                  <a:lnTo>
                    <a:pt x="45" y="99"/>
                  </a:lnTo>
                  <a:lnTo>
                    <a:pt x="43" y="103"/>
                  </a:lnTo>
                  <a:lnTo>
                    <a:pt x="39" y="109"/>
                  </a:lnTo>
                  <a:lnTo>
                    <a:pt x="28" y="113"/>
                  </a:lnTo>
                  <a:lnTo>
                    <a:pt x="25" y="118"/>
                  </a:lnTo>
                  <a:lnTo>
                    <a:pt x="22" y="127"/>
                  </a:lnTo>
                  <a:lnTo>
                    <a:pt x="18" y="128"/>
                  </a:lnTo>
                  <a:lnTo>
                    <a:pt x="15" y="130"/>
                  </a:lnTo>
                  <a:lnTo>
                    <a:pt x="10" y="133"/>
                  </a:lnTo>
                  <a:lnTo>
                    <a:pt x="6" y="136"/>
                  </a:lnTo>
                  <a:lnTo>
                    <a:pt x="0" y="139"/>
                  </a:lnTo>
                  <a:lnTo>
                    <a:pt x="64" y="133"/>
                  </a:lnTo>
                  <a:lnTo>
                    <a:pt x="116" y="127"/>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66" name="Freeform 40"/>
            <p:cNvSpPr>
              <a:spLocks/>
            </p:cNvSpPr>
            <p:nvPr/>
          </p:nvSpPr>
          <p:spPr bwMode="auto">
            <a:xfrm>
              <a:off x="7406291" y="2750011"/>
              <a:ext cx="269831" cy="209119"/>
            </a:xfrm>
            <a:custGeom>
              <a:avLst/>
              <a:gdLst>
                <a:gd name="T0" fmla="*/ 94 w 189"/>
                <a:gd name="T1" fmla="*/ 4 h 147"/>
                <a:gd name="T2" fmla="*/ 79 w 189"/>
                <a:gd name="T3" fmla="*/ 0 h 147"/>
                <a:gd name="T4" fmla="*/ 67 w 189"/>
                <a:gd name="T5" fmla="*/ 4 h 147"/>
                <a:gd name="T6" fmla="*/ 58 w 189"/>
                <a:gd name="T7" fmla="*/ 6 h 147"/>
                <a:gd name="T8" fmla="*/ 39 w 189"/>
                <a:gd name="T9" fmla="*/ 4 h 147"/>
                <a:gd name="T10" fmla="*/ 26 w 189"/>
                <a:gd name="T11" fmla="*/ 7 h 147"/>
                <a:gd name="T12" fmla="*/ 12 w 189"/>
                <a:gd name="T13" fmla="*/ 18 h 147"/>
                <a:gd name="T14" fmla="*/ 11 w 189"/>
                <a:gd name="T15" fmla="*/ 22 h 147"/>
                <a:gd name="T16" fmla="*/ 5 w 189"/>
                <a:gd name="T17" fmla="*/ 26 h 147"/>
                <a:gd name="T18" fmla="*/ 0 w 189"/>
                <a:gd name="T19" fmla="*/ 32 h 147"/>
                <a:gd name="T20" fmla="*/ 4 w 189"/>
                <a:gd name="T21" fmla="*/ 37 h 147"/>
                <a:gd name="T22" fmla="*/ 19 w 189"/>
                <a:gd name="T23" fmla="*/ 45 h 147"/>
                <a:gd name="T24" fmla="*/ 24 w 189"/>
                <a:gd name="T25" fmla="*/ 53 h 147"/>
                <a:gd name="T26" fmla="*/ 34 w 189"/>
                <a:gd name="T27" fmla="*/ 64 h 147"/>
                <a:gd name="T28" fmla="*/ 55 w 189"/>
                <a:gd name="T29" fmla="*/ 81 h 147"/>
                <a:gd name="T30" fmla="*/ 66 w 189"/>
                <a:gd name="T31" fmla="*/ 96 h 147"/>
                <a:gd name="T32" fmla="*/ 76 w 189"/>
                <a:gd name="T33" fmla="*/ 102 h 147"/>
                <a:gd name="T34" fmla="*/ 82 w 189"/>
                <a:gd name="T35" fmla="*/ 107 h 147"/>
                <a:gd name="T36" fmla="*/ 87 w 189"/>
                <a:gd name="T37" fmla="*/ 114 h 147"/>
                <a:gd name="T38" fmla="*/ 89 w 189"/>
                <a:gd name="T39" fmla="*/ 119 h 147"/>
                <a:gd name="T40" fmla="*/ 91 w 189"/>
                <a:gd name="T41" fmla="*/ 124 h 147"/>
                <a:gd name="T42" fmla="*/ 95 w 189"/>
                <a:gd name="T43" fmla="*/ 125 h 147"/>
                <a:gd name="T44" fmla="*/ 98 w 189"/>
                <a:gd name="T45" fmla="*/ 128 h 147"/>
                <a:gd name="T46" fmla="*/ 99 w 189"/>
                <a:gd name="T47" fmla="*/ 133 h 147"/>
                <a:gd name="T48" fmla="*/ 103 w 189"/>
                <a:gd name="T49" fmla="*/ 138 h 147"/>
                <a:gd name="T50" fmla="*/ 104 w 189"/>
                <a:gd name="T51" fmla="*/ 145 h 147"/>
                <a:gd name="T52" fmla="*/ 108 w 189"/>
                <a:gd name="T53" fmla="*/ 147 h 147"/>
                <a:gd name="T54" fmla="*/ 110 w 189"/>
                <a:gd name="T55" fmla="*/ 140 h 147"/>
                <a:gd name="T56" fmla="*/ 116 w 189"/>
                <a:gd name="T57" fmla="*/ 140 h 147"/>
                <a:gd name="T58" fmla="*/ 117 w 189"/>
                <a:gd name="T59" fmla="*/ 137 h 147"/>
                <a:gd name="T60" fmla="*/ 112 w 189"/>
                <a:gd name="T61" fmla="*/ 136 h 147"/>
                <a:gd name="T62" fmla="*/ 110 w 189"/>
                <a:gd name="T63" fmla="*/ 133 h 147"/>
                <a:gd name="T64" fmla="*/ 115 w 189"/>
                <a:gd name="T65" fmla="*/ 132 h 147"/>
                <a:gd name="T66" fmla="*/ 119 w 189"/>
                <a:gd name="T67" fmla="*/ 135 h 147"/>
                <a:gd name="T68" fmla="*/ 124 w 189"/>
                <a:gd name="T69" fmla="*/ 128 h 147"/>
                <a:gd name="T70" fmla="*/ 123 w 189"/>
                <a:gd name="T71" fmla="*/ 123 h 147"/>
                <a:gd name="T72" fmla="*/ 130 w 189"/>
                <a:gd name="T73" fmla="*/ 123 h 147"/>
                <a:gd name="T74" fmla="*/ 135 w 189"/>
                <a:gd name="T75" fmla="*/ 119 h 147"/>
                <a:gd name="T76" fmla="*/ 131 w 189"/>
                <a:gd name="T77" fmla="*/ 118 h 147"/>
                <a:gd name="T78" fmla="*/ 129 w 189"/>
                <a:gd name="T79" fmla="*/ 115 h 147"/>
                <a:gd name="T80" fmla="*/ 133 w 189"/>
                <a:gd name="T81" fmla="*/ 115 h 147"/>
                <a:gd name="T82" fmla="*/ 138 w 189"/>
                <a:gd name="T83" fmla="*/ 117 h 147"/>
                <a:gd name="T84" fmla="*/ 145 w 189"/>
                <a:gd name="T85" fmla="*/ 110 h 147"/>
                <a:gd name="T86" fmla="*/ 141 w 189"/>
                <a:gd name="T87" fmla="*/ 105 h 147"/>
                <a:gd name="T88" fmla="*/ 143 w 189"/>
                <a:gd name="T89" fmla="*/ 103 h 147"/>
                <a:gd name="T90" fmla="*/ 149 w 189"/>
                <a:gd name="T91" fmla="*/ 103 h 147"/>
                <a:gd name="T92" fmla="*/ 155 w 189"/>
                <a:gd name="T93" fmla="*/ 93 h 147"/>
                <a:gd name="T94" fmla="*/ 164 w 189"/>
                <a:gd name="T95" fmla="*/ 89 h 147"/>
                <a:gd name="T96" fmla="*/ 169 w 189"/>
                <a:gd name="T97" fmla="*/ 81 h 147"/>
                <a:gd name="T98" fmla="*/ 165 w 189"/>
                <a:gd name="T99" fmla="*/ 75 h 147"/>
                <a:gd name="T100" fmla="*/ 169 w 189"/>
                <a:gd name="T101" fmla="*/ 75 h 147"/>
                <a:gd name="T102" fmla="*/ 170 w 189"/>
                <a:gd name="T103" fmla="*/ 70 h 147"/>
                <a:gd name="T104" fmla="*/ 175 w 189"/>
                <a:gd name="T105" fmla="*/ 60 h 147"/>
                <a:gd name="T106" fmla="*/ 178 w 189"/>
                <a:gd name="T107" fmla="*/ 54 h 147"/>
                <a:gd name="T108" fmla="*/ 187 w 189"/>
                <a:gd name="T109" fmla="*/ 46 h 147"/>
                <a:gd name="T110" fmla="*/ 138 w 189"/>
                <a:gd name="T111"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9" h="147">
                  <a:moveTo>
                    <a:pt x="98" y="14"/>
                  </a:moveTo>
                  <a:cubicBezTo>
                    <a:pt x="94" y="4"/>
                    <a:pt x="94" y="4"/>
                    <a:pt x="94" y="4"/>
                  </a:cubicBezTo>
                  <a:cubicBezTo>
                    <a:pt x="88" y="1"/>
                    <a:pt x="88" y="1"/>
                    <a:pt x="88" y="1"/>
                  </a:cubicBezTo>
                  <a:cubicBezTo>
                    <a:pt x="79" y="0"/>
                    <a:pt x="79" y="0"/>
                    <a:pt x="79" y="0"/>
                  </a:cubicBezTo>
                  <a:cubicBezTo>
                    <a:pt x="72" y="1"/>
                    <a:pt x="72" y="1"/>
                    <a:pt x="72" y="1"/>
                  </a:cubicBezTo>
                  <a:cubicBezTo>
                    <a:pt x="67" y="4"/>
                    <a:pt x="67" y="4"/>
                    <a:pt x="67" y="4"/>
                  </a:cubicBezTo>
                  <a:cubicBezTo>
                    <a:pt x="64" y="5"/>
                    <a:pt x="64" y="5"/>
                    <a:pt x="64" y="5"/>
                  </a:cubicBezTo>
                  <a:cubicBezTo>
                    <a:pt x="58" y="6"/>
                    <a:pt x="58" y="6"/>
                    <a:pt x="58" y="6"/>
                  </a:cubicBezTo>
                  <a:cubicBezTo>
                    <a:pt x="46" y="4"/>
                    <a:pt x="46" y="4"/>
                    <a:pt x="46" y="4"/>
                  </a:cubicBezTo>
                  <a:cubicBezTo>
                    <a:pt x="39" y="4"/>
                    <a:pt x="39" y="4"/>
                    <a:pt x="39" y="4"/>
                  </a:cubicBezTo>
                  <a:cubicBezTo>
                    <a:pt x="31" y="5"/>
                    <a:pt x="31" y="5"/>
                    <a:pt x="31" y="5"/>
                  </a:cubicBezTo>
                  <a:cubicBezTo>
                    <a:pt x="26" y="7"/>
                    <a:pt x="26" y="7"/>
                    <a:pt x="26" y="7"/>
                  </a:cubicBezTo>
                  <a:cubicBezTo>
                    <a:pt x="12" y="18"/>
                    <a:pt x="12" y="18"/>
                    <a:pt x="12" y="18"/>
                  </a:cubicBezTo>
                  <a:cubicBezTo>
                    <a:pt x="12" y="18"/>
                    <a:pt x="12" y="18"/>
                    <a:pt x="12" y="18"/>
                  </a:cubicBezTo>
                  <a:cubicBezTo>
                    <a:pt x="11" y="20"/>
                    <a:pt x="11" y="20"/>
                    <a:pt x="11" y="20"/>
                  </a:cubicBezTo>
                  <a:cubicBezTo>
                    <a:pt x="11" y="22"/>
                    <a:pt x="11" y="22"/>
                    <a:pt x="11" y="22"/>
                  </a:cubicBezTo>
                  <a:cubicBezTo>
                    <a:pt x="9" y="23"/>
                    <a:pt x="9" y="23"/>
                    <a:pt x="9" y="23"/>
                  </a:cubicBezTo>
                  <a:cubicBezTo>
                    <a:pt x="5" y="26"/>
                    <a:pt x="5" y="26"/>
                    <a:pt x="5" y="26"/>
                  </a:cubicBezTo>
                  <a:cubicBezTo>
                    <a:pt x="0" y="29"/>
                    <a:pt x="0" y="29"/>
                    <a:pt x="0" y="29"/>
                  </a:cubicBezTo>
                  <a:cubicBezTo>
                    <a:pt x="0" y="32"/>
                    <a:pt x="0" y="32"/>
                    <a:pt x="0" y="32"/>
                  </a:cubicBezTo>
                  <a:cubicBezTo>
                    <a:pt x="2" y="34"/>
                    <a:pt x="2" y="34"/>
                    <a:pt x="2" y="34"/>
                  </a:cubicBezTo>
                  <a:cubicBezTo>
                    <a:pt x="4" y="37"/>
                    <a:pt x="4" y="37"/>
                    <a:pt x="4" y="37"/>
                  </a:cubicBezTo>
                  <a:cubicBezTo>
                    <a:pt x="16" y="42"/>
                    <a:pt x="16" y="42"/>
                    <a:pt x="16" y="42"/>
                  </a:cubicBezTo>
                  <a:cubicBezTo>
                    <a:pt x="19" y="45"/>
                    <a:pt x="19" y="45"/>
                    <a:pt x="19" y="45"/>
                  </a:cubicBezTo>
                  <a:cubicBezTo>
                    <a:pt x="22" y="49"/>
                    <a:pt x="22" y="49"/>
                    <a:pt x="22" y="49"/>
                  </a:cubicBezTo>
                  <a:cubicBezTo>
                    <a:pt x="24" y="53"/>
                    <a:pt x="24" y="53"/>
                    <a:pt x="24" y="53"/>
                  </a:cubicBezTo>
                  <a:cubicBezTo>
                    <a:pt x="29" y="58"/>
                    <a:pt x="29" y="58"/>
                    <a:pt x="29" y="58"/>
                  </a:cubicBezTo>
                  <a:cubicBezTo>
                    <a:pt x="34" y="64"/>
                    <a:pt x="34" y="64"/>
                    <a:pt x="34" y="64"/>
                  </a:cubicBezTo>
                  <a:cubicBezTo>
                    <a:pt x="50" y="77"/>
                    <a:pt x="50" y="77"/>
                    <a:pt x="50" y="77"/>
                  </a:cubicBezTo>
                  <a:cubicBezTo>
                    <a:pt x="55" y="81"/>
                    <a:pt x="55" y="81"/>
                    <a:pt x="55" y="81"/>
                  </a:cubicBezTo>
                  <a:cubicBezTo>
                    <a:pt x="61" y="89"/>
                    <a:pt x="61" y="89"/>
                    <a:pt x="61" y="89"/>
                  </a:cubicBezTo>
                  <a:cubicBezTo>
                    <a:pt x="66" y="96"/>
                    <a:pt x="66" y="96"/>
                    <a:pt x="66" y="96"/>
                  </a:cubicBezTo>
                  <a:cubicBezTo>
                    <a:pt x="73" y="99"/>
                    <a:pt x="73" y="99"/>
                    <a:pt x="73" y="99"/>
                  </a:cubicBezTo>
                  <a:cubicBezTo>
                    <a:pt x="76" y="102"/>
                    <a:pt x="76" y="102"/>
                    <a:pt x="76" y="102"/>
                  </a:cubicBezTo>
                  <a:cubicBezTo>
                    <a:pt x="79" y="105"/>
                    <a:pt x="79" y="105"/>
                    <a:pt x="79" y="105"/>
                  </a:cubicBezTo>
                  <a:cubicBezTo>
                    <a:pt x="82" y="107"/>
                    <a:pt x="82" y="107"/>
                    <a:pt x="82" y="107"/>
                  </a:cubicBezTo>
                  <a:cubicBezTo>
                    <a:pt x="84" y="109"/>
                    <a:pt x="84" y="109"/>
                    <a:pt x="84" y="109"/>
                  </a:cubicBezTo>
                  <a:cubicBezTo>
                    <a:pt x="87" y="114"/>
                    <a:pt x="87" y="114"/>
                    <a:pt x="87" y="114"/>
                  </a:cubicBezTo>
                  <a:cubicBezTo>
                    <a:pt x="89" y="117"/>
                    <a:pt x="89" y="117"/>
                    <a:pt x="89" y="117"/>
                  </a:cubicBezTo>
                  <a:cubicBezTo>
                    <a:pt x="89" y="119"/>
                    <a:pt x="89" y="119"/>
                    <a:pt x="89" y="119"/>
                  </a:cubicBezTo>
                  <a:cubicBezTo>
                    <a:pt x="90" y="122"/>
                    <a:pt x="90" y="122"/>
                    <a:pt x="90" y="122"/>
                  </a:cubicBezTo>
                  <a:cubicBezTo>
                    <a:pt x="91" y="124"/>
                    <a:pt x="91" y="124"/>
                    <a:pt x="91" y="124"/>
                  </a:cubicBezTo>
                  <a:cubicBezTo>
                    <a:pt x="92" y="124"/>
                    <a:pt x="92" y="124"/>
                    <a:pt x="92" y="124"/>
                  </a:cubicBezTo>
                  <a:cubicBezTo>
                    <a:pt x="95" y="125"/>
                    <a:pt x="95" y="125"/>
                    <a:pt x="95" y="125"/>
                  </a:cubicBezTo>
                  <a:cubicBezTo>
                    <a:pt x="98" y="127"/>
                    <a:pt x="98" y="127"/>
                    <a:pt x="98" y="127"/>
                  </a:cubicBezTo>
                  <a:cubicBezTo>
                    <a:pt x="98" y="128"/>
                    <a:pt x="98" y="128"/>
                    <a:pt x="98" y="128"/>
                  </a:cubicBezTo>
                  <a:cubicBezTo>
                    <a:pt x="98" y="130"/>
                    <a:pt x="98" y="130"/>
                    <a:pt x="98" y="130"/>
                  </a:cubicBezTo>
                  <a:cubicBezTo>
                    <a:pt x="99" y="133"/>
                    <a:pt x="99" y="133"/>
                    <a:pt x="99" y="133"/>
                  </a:cubicBezTo>
                  <a:cubicBezTo>
                    <a:pt x="103" y="137"/>
                    <a:pt x="103" y="137"/>
                    <a:pt x="103" y="137"/>
                  </a:cubicBezTo>
                  <a:cubicBezTo>
                    <a:pt x="103" y="138"/>
                    <a:pt x="103" y="138"/>
                    <a:pt x="103" y="138"/>
                  </a:cubicBezTo>
                  <a:cubicBezTo>
                    <a:pt x="103" y="142"/>
                    <a:pt x="103" y="142"/>
                    <a:pt x="103" y="142"/>
                  </a:cubicBezTo>
                  <a:cubicBezTo>
                    <a:pt x="104" y="145"/>
                    <a:pt x="104" y="145"/>
                    <a:pt x="104" y="145"/>
                  </a:cubicBezTo>
                  <a:cubicBezTo>
                    <a:pt x="106" y="146"/>
                    <a:pt x="106" y="146"/>
                    <a:pt x="106" y="146"/>
                  </a:cubicBezTo>
                  <a:cubicBezTo>
                    <a:pt x="108" y="147"/>
                    <a:pt x="108" y="147"/>
                    <a:pt x="108" y="147"/>
                  </a:cubicBezTo>
                  <a:cubicBezTo>
                    <a:pt x="108" y="141"/>
                    <a:pt x="108" y="141"/>
                    <a:pt x="108" y="141"/>
                  </a:cubicBezTo>
                  <a:cubicBezTo>
                    <a:pt x="110" y="140"/>
                    <a:pt x="110" y="140"/>
                    <a:pt x="110" y="140"/>
                  </a:cubicBezTo>
                  <a:cubicBezTo>
                    <a:pt x="115" y="140"/>
                    <a:pt x="115" y="140"/>
                    <a:pt x="115" y="140"/>
                  </a:cubicBezTo>
                  <a:cubicBezTo>
                    <a:pt x="116" y="140"/>
                    <a:pt x="116" y="140"/>
                    <a:pt x="116" y="140"/>
                  </a:cubicBezTo>
                  <a:cubicBezTo>
                    <a:pt x="116" y="140"/>
                    <a:pt x="118" y="139"/>
                    <a:pt x="118" y="139"/>
                  </a:cubicBezTo>
                  <a:cubicBezTo>
                    <a:pt x="118" y="138"/>
                    <a:pt x="117" y="137"/>
                    <a:pt x="117" y="137"/>
                  </a:cubicBezTo>
                  <a:cubicBezTo>
                    <a:pt x="116" y="137"/>
                    <a:pt x="116" y="137"/>
                    <a:pt x="116" y="137"/>
                  </a:cubicBezTo>
                  <a:cubicBezTo>
                    <a:pt x="116" y="137"/>
                    <a:pt x="112" y="136"/>
                    <a:pt x="112" y="136"/>
                  </a:cubicBezTo>
                  <a:cubicBezTo>
                    <a:pt x="111" y="136"/>
                    <a:pt x="110" y="134"/>
                    <a:pt x="110" y="134"/>
                  </a:cubicBezTo>
                  <a:cubicBezTo>
                    <a:pt x="110" y="133"/>
                    <a:pt x="110" y="133"/>
                    <a:pt x="110" y="133"/>
                  </a:cubicBezTo>
                  <a:cubicBezTo>
                    <a:pt x="111" y="129"/>
                    <a:pt x="111" y="129"/>
                    <a:pt x="111" y="129"/>
                  </a:cubicBezTo>
                  <a:cubicBezTo>
                    <a:pt x="115" y="132"/>
                    <a:pt x="115" y="132"/>
                    <a:pt x="115" y="132"/>
                  </a:cubicBezTo>
                  <a:cubicBezTo>
                    <a:pt x="116" y="133"/>
                    <a:pt x="116" y="133"/>
                    <a:pt x="116" y="133"/>
                  </a:cubicBezTo>
                  <a:cubicBezTo>
                    <a:pt x="119" y="135"/>
                    <a:pt x="119" y="135"/>
                    <a:pt x="119" y="135"/>
                  </a:cubicBezTo>
                  <a:cubicBezTo>
                    <a:pt x="123" y="134"/>
                    <a:pt x="123" y="134"/>
                    <a:pt x="123" y="134"/>
                  </a:cubicBezTo>
                  <a:cubicBezTo>
                    <a:pt x="124" y="128"/>
                    <a:pt x="124" y="128"/>
                    <a:pt x="124" y="128"/>
                  </a:cubicBezTo>
                  <a:cubicBezTo>
                    <a:pt x="124" y="127"/>
                    <a:pt x="124" y="127"/>
                    <a:pt x="124" y="127"/>
                  </a:cubicBezTo>
                  <a:cubicBezTo>
                    <a:pt x="123" y="123"/>
                    <a:pt x="123" y="123"/>
                    <a:pt x="123" y="123"/>
                  </a:cubicBezTo>
                  <a:cubicBezTo>
                    <a:pt x="126" y="123"/>
                    <a:pt x="126" y="123"/>
                    <a:pt x="126" y="123"/>
                  </a:cubicBezTo>
                  <a:cubicBezTo>
                    <a:pt x="130" y="123"/>
                    <a:pt x="130" y="123"/>
                    <a:pt x="130" y="123"/>
                  </a:cubicBezTo>
                  <a:cubicBezTo>
                    <a:pt x="135" y="120"/>
                    <a:pt x="135" y="120"/>
                    <a:pt x="135" y="120"/>
                  </a:cubicBezTo>
                  <a:cubicBezTo>
                    <a:pt x="135" y="119"/>
                    <a:pt x="135" y="119"/>
                    <a:pt x="135" y="119"/>
                  </a:cubicBezTo>
                  <a:cubicBezTo>
                    <a:pt x="133" y="118"/>
                    <a:pt x="133" y="118"/>
                    <a:pt x="133" y="118"/>
                  </a:cubicBezTo>
                  <a:cubicBezTo>
                    <a:pt x="131" y="118"/>
                    <a:pt x="131" y="118"/>
                    <a:pt x="131" y="118"/>
                  </a:cubicBezTo>
                  <a:cubicBezTo>
                    <a:pt x="129" y="117"/>
                    <a:pt x="129" y="117"/>
                    <a:pt x="129" y="117"/>
                  </a:cubicBezTo>
                  <a:cubicBezTo>
                    <a:pt x="129" y="115"/>
                    <a:pt x="129" y="115"/>
                    <a:pt x="129" y="115"/>
                  </a:cubicBezTo>
                  <a:cubicBezTo>
                    <a:pt x="132" y="114"/>
                    <a:pt x="132" y="114"/>
                    <a:pt x="132" y="114"/>
                  </a:cubicBezTo>
                  <a:cubicBezTo>
                    <a:pt x="133" y="115"/>
                    <a:pt x="133" y="115"/>
                    <a:pt x="133" y="115"/>
                  </a:cubicBezTo>
                  <a:cubicBezTo>
                    <a:pt x="136" y="117"/>
                    <a:pt x="136" y="117"/>
                    <a:pt x="136" y="117"/>
                  </a:cubicBezTo>
                  <a:cubicBezTo>
                    <a:pt x="138" y="117"/>
                    <a:pt x="138" y="117"/>
                    <a:pt x="138" y="117"/>
                  </a:cubicBezTo>
                  <a:cubicBezTo>
                    <a:pt x="142" y="114"/>
                    <a:pt x="142" y="114"/>
                    <a:pt x="142" y="114"/>
                  </a:cubicBezTo>
                  <a:cubicBezTo>
                    <a:pt x="145" y="110"/>
                    <a:pt x="145" y="110"/>
                    <a:pt x="145" y="110"/>
                  </a:cubicBezTo>
                  <a:cubicBezTo>
                    <a:pt x="144" y="107"/>
                    <a:pt x="144" y="107"/>
                    <a:pt x="144" y="107"/>
                  </a:cubicBezTo>
                  <a:cubicBezTo>
                    <a:pt x="141" y="105"/>
                    <a:pt x="141" y="105"/>
                    <a:pt x="141" y="105"/>
                  </a:cubicBezTo>
                  <a:cubicBezTo>
                    <a:pt x="141" y="104"/>
                    <a:pt x="141" y="104"/>
                    <a:pt x="141" y="104"/>
                  </a:cubicBezTo>
                  <a:cubicBezTo>
                    <a:pt x="143" y="103"/>
                    <a:pt x="143" y="103"/>
                    <a:pt x="143" y="103"/>
                  </a:cubicBezTo>
                  <a:cubicBezTo>
                    <a:pt x="147" y="105"/>
                    <a:pt x="147" y="105"/>
                    <a:pt x="147" y="105"/>
                  </a:cubicBezTo>
                  <a:cubicBezTo>
                    <a:pt x="149" y="103"/>
                    <a:pt x="149" y="103"/>
                    <a:pt x="149" y="103"/>
                  </a:cubicBezTo>
                  <a:cubicBezTo>
                    <a:pt x="151" y="100"/>
                    <a:pt x="151" y="100"/>
                    <a:pt x="151" y="100"/>
                  </a:cubicBezTo>
                  <a:cubicBezTo>
                    <a:pt x="155" y="93"/>
                    <a:pt x="155" y="93"/>
                    <a:pt x="155" y="93"/>
                  </a:cubicBezTo>
                  <a:cubicBezTo>
                    <a:pt x="159" y="90"/>
                    <a:pt x="159" y="90"/>
                    <a:pt x="159" y="90"/>
                  </a:cubicBezTo>
                  <a:cubicBezTo>
                    <a:pt x="164" y="89"/>
                    <a:pt x="164" y="89"/>
                    <a:pt x="164" y="89"/>
                  </a:cubicBezTo>
                  <a:cubicBezTo>
                    <a:pt x="167" y="84"/>
                    <a:pt x="167" y="84"/>
                    <a:pt x="167" y="84"/>
                  </a:cubicBezTo>
                  <a:cubicBezTo>
                    <a:pt x="169" y="81"/>
                    <a:pt x="169" y="81"/>
                    <a:pt x="169" y="81"/>
                  </a:cubicBezTo>
                  <a:cubicBezTo>
                    <a:pt x="167" y="79"/>
                    <a:pt x="167" y="79"/>
                    <a:pt x="167" y="79"/>
                  </a:cubicBezTo>
                  <a:cubicBezTo>
                    <a:pt x="165" y="75"/>
                    <a:pt x="165" y="75"/>
                    <a:pt x="165" y="75"/>
                  </a:cubicBezTo>
                  <a:cubicBezTo>
                    <a:pt x="167" y="75"/>
                    <a:pt x="167" y="75"/>
                    <a:pt x="167" y="75"/>
                  </a:cubicBezTo>
                  <a:cubicBezTo>
                    <a:pt x="169" y="75"/>
                    <a:pt x="169" y="75"/>
                    <a:pt x="169" y="75"/>
                  </a:cubicBezTo>
                  <a:cubicBezTo>
                    <a:pt x="169" y="72"/>
                    <a:pt x="169" y="72"/>
                    <a:pt x="169" y="72"/>
                  </a:cubicBezTo>
                  <a:cubicBezTo>
                    <a:pt x="170" y="70"/>
                    <a:pt x="170" y="70"/>
                    <a:pt x="170" y="70"/>
                  </a:cubicBezTo>
                  <a:cubicBezTo>
                    <a:pt x="173" y="66"/>
                    <a:pt x="173" y="66"/>
                    <a:pt x="173" y="66"/>
                  </a:cubicBezTo>
                  <a:cubicBezTo>
                    <a:pt x="175" y="60"/>
                    <a:pt x="175" y="60"/>
                    <a:pt x="175" y="60"/>
                  </a:cubicBezTo>
                  <a:cubicBezTo>
                    <a:pt x="177" y="56"/>
                    <a:pt x="177" y="56"/>
                    <a:pt x="177" y="56"/>
                  </a:cubicBezTo>
                  <a:cubicBezTo>
                    <a:pt x="178" y="54"/>
                    <a:pt x="178" y="54"/>
                    <a:pt x="178" y="54"/>
                  </a:cubicBezTo>
                  <a:cubicBezTo>
                    <a:pt x="180" y="52"/>
                    <a:pt x="180" y="52"/>
                    <a:pt x="180" y="52"/>
                  </a:cubicBezTo>
                  <a:cubicBezTo>
                    <a:pt x="187" y="46"/>
                    <a:pt x="187" y="46"/>
                    <a:pt x="187" y="46"/>
                  </a:cubicBezTo>
                  <a:cubicBezTo>
                    <a:pt x="189" y="44"/>
                    <a:pt x="189" y="44"/>
                    <a:pt x="189" y="44"/>
                  </a:cubicBezTo>
                  <a:cubicBezTo>
                    <a:pt x="138" y="6"/>
                    <a:pt x="138" y="6"/>
                    <a:pt x="138" y="6"/>
                  </a:cubicBezTo>
                  <a:lnTo>
                    <a:pt x="98" y="14"/>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67" name="Freeform 41"/>
            <p:cNvSpPr>
              <a:spLocks/>
            </p:cNvSpPr>
            <p:nvPr/>
          </p:nvSpPr>
          <p:spPr bwMode="auto">
            <a:xfrm>
              <a:off x="7128028" y="2788799"/>
              <a:ext cx="212492" cy="340661"/>
            </a:xfrm>
            <a:custGeom>
              <a:avLst/>
              <a:gdLst>
                <a:gd name="T0" fmla="*/ 39 w 126"/>
                <a:gd name="T1" fmla="*/ 183 h 202"/>
                <a:gd name="T2" fmla="*/ 33 w 126"/>
                <a:gd name="T3" fmla="*/ 176 h 202"/>
                <a:gd name="T4" fmla="*/ 36 w 126"/>
                <a:gd name="T5" fmla="*/ 172 h 202"/>
                <a:gd name="T6" fmla="*/ 51 w 126"/>
                <a:gd name="T7" fmla="*/ 168 h 202"/>
                <a:gd name="T8" fmla="*/ 125 w 126"/>
                <a:gd name="T9" fmla="*/ 161 h 202"/>
                <a:gd name="T10" fmla="*/ 120 w 126"/>
                <a:gd name="T11" fmla="*/ 153 h 202"/>
                <a:gd name="T12" fmla="*/ 119 w 126"/>
                <a:gd name="T13" fmla="*/ 148 h 202"/>
                <a:gd name="T14" fmla="*/ 120 w 126"/>
                <a:gd name="T15" fmla="*/ 141 h 202"/>
                <a:gd name="T16" fmla="*/ 116 w 126"/>
                <a:gd name="T17" fmla="*/ 130 h 202"/>
                <a:gd name="T18" fmla="*/ 119 w 126"/>
                <a:gd name="T19" fmla="*/ 123 h 202"/>
                <a:gd name="T20" fmla="*/ 116 w 126"/>
                <a:gd name="T21" fmla="*/ 117 h 202"/>
                <a:gd name="T22" fmla="*/ 122 w 126"/>
                <a:gd name="T23" fmla="*/ 110 h 202"/>
                <a:gd name="T24" fmla="*/ 119 w 126"/>
                <a:gd name="T25" fmla="*/ 104 h 202"/>
                <a:gd name="T26" fmla="*/ 115 w 126"/>
                <a:gd name="T27" fmla="*/ 95 h 202"/>
                <a:gd name="T28" fmla="*/ 106 w 126"/>
                <a:gd name="T29" fmla="*/ 75 h 202"/>
                <a:gd name="T30" fmla="*/ 89 w 126"/>
                <a:gd name="T31" fmla="*/ 12 h 202"/>
                <a:gd name="T32" fmla="*/ 94 w 126"/>
                <a:gd name="T33" fmla="*/ 0 h 202"/>
                <a:gd name="T34" fmla="*/ 1 w 126"/>
                <a:gd name="T35" fmla="*/ 7 h 202"/>
                <a:gd name="T36" fmla="*/ 0 w 126"/>
                <a:gd name="T37" fmla="*/ 106 h 202"/>
                <a:gd name="T38" fmla="*/ 6 w 126"/>
                <a:gd name="T39" fmla="*/ 196 h 202"/>
                <a:gd name="T40" fmla="*/ 11 w 126"/>
                <a:gd name="T41" fmla="*/ 197 h 202"/>
                <a:gd name="T42" fmla="*/ 16 w 126"/>
                <a:gd name="T43" fmla="*/ 195 h 202"/>
                <a:gd name="T44" fmla="*/ 16 w 126"/>
                <a:gd name="T45" fmla="*/ 187 h 202"/>
                <a:gd name="T46" fmla="*/ 21 w 126"/>
                <a:gd name="T47" fmla="*/ 184 h 202"/>
                <a:gd name="T48" fmla="*/ 22 w 126"/>
                <a:gd name="T49" fmla="*/ 189 h 202"/>
                <a:gd name="T50" fmla="*/ 22 w 126"/>
                <a:gd name="T51" fmla="*/ 193 h 202"/>
                <a:gd name="T52" fmla="*/ 25 w 126"/>
                <a:gd name="T53" fmla="*/ 195 h 202"/>
                <a:gd name="T54" fmla="*/ 27 w 126"/>
                <a:gd name="T55" fmla="*/ 199 h 202"/>
                <a:gd name="T56" fmla="*/ 25 w 126"/>
                <a:gd name="T57" fmla="*/ 202 h 202"/>
                <a:gd name="T58" fmla="*/ 31 w 126"/>
                <a:gd name="T59" fmla="*/ 200 h 202"/>
                <a:gd name="T60" fmla="*/ 38 w 126"/>
                <a:gd name="T61" fmla="*/ 197 h 202"/>
                <a:gd name="T62" fmla="*/ 43 w 126"/>
                <a:gd name="T63" fmla="*/ 196 h 202"/>
                <a:gd name="T64" fmla="*/ 44 w 126"/>
                <a:gd name="T65" fmla="*/ 19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202">
                  <a:moveTo>
                    <a:pt x="40" y="188"/>
                  </a:moveTo>
                  <a:lnTo>
                    <a:pt x="39" y="183"/>
                  </a:lnTo>
                  <a:lnTo>
                    <a:pt x="35" y="178"/>
                  </a:lnTo>
                  <a:lnTo>
                    <a:pt x="33" y="176"/>
                  </a:lnTo>
                  <a:lnTo>
                    <a:pt x="33" y="173"/>
                  </a:lnTo>
                  <a:lnTo>
                    <a:pt x="36" y="172"/>
                  </a:lnTo>
                  <a:lnTo>
                    <a:pt x="43" y="170"/>
                  </a:lnTo>
                  <a:lnTo>
                    <a:pt x="51" y="168"/>
                  </a:lnTo>
                  <a:lnTo>
                    <a:pt x="126" y="162"/>
                  </a:lnTo>
                  <a:lnTo>
                    <a:pt x="125" y="161"/>
                  </a:lnTo>
                  <a:lnTo>
                    <a:pt x="121" y="156"/>
                  </a:lnTo>
                  <a:lnTo>
                    <a:pt x="120" y="153"/>
                  </a:lnTo>
                  <a:lnTo>
                    <a:pt x="118" y="150"/>
                  </a:lnTo>
                  <a:lnTo>
                    <a:pt x="119" y="148"/>
                  </a:lnTo>
                  <a:lnTo>
                    <a:pt x="121" y="146"/>
                  </a:lnTo>
                  <a:lnTo>
                    <a:pt x="120" y="141"/>
                  </a:lnTo>
                  <a:lnTo>
                    <a:pt x="118" y="138"/>
                  </a:lnTo>
                  <a:lnTo>
                    <a:pt x="116" y="130"/>
                  </a:lnTo>
                  <a:lnTo>
                    <a:pt x="116" y="125"/>
                  </a:lnTo>
                  <a:lnTo>
                    <a:pt x="119" y="123"/>
                  </a:lnTo>
                  <a:lnTo>
                    <a:pt x="120" y="119"/>
                  </a:lnTo>
                  <a:lnTo>
                    <a:pt x="116" y="117"/>
                  </a:lnTo>
                  <a:lnTo>
                    <a:pt x="121" y="114"/>
                  </a:lnTo>
                  <a:lnTo>
                    <a:pt x="122" y="110"/>
                  </a:lnTo>
                  <a:lnTo>
                    <a:pt x="120" y="108"/>
                  </a:lnTo>
                  <a:lnTo>
                    <a:pt x="119" y="104"/>
                  </a:lnTo>
                  <a:lnTo>
                    <a:pt x="119" y="100"/>
                  </a:lnTo>
                  <a:lnTo>
                    <a:pt x="115" y="95"/>
                  </a:lnTo>
                  <a:lnTo>
                    <a:pt x="108" y="83"/>
                  </a:lnTo>
                  <a:lnTo>
                    <a:pt x="106" y="75"/>
                  </a:lnTo>
                  <a:lnTo>
                    <a:pt x="96" y="41"/>
                  </a:lnTo>
                  <a:lnTo>
                    <a:pt x="89" y="12"/>
                  </a:lnTo>
                  <a:lnTo>
                    <a:pt x="87" y="0"/>
                  </a:lnTo>
                  <a:lnTo>
                    <a:pt x="94" y="0"/>
                  </a:lnTo>
                  <a:lnTo>
                    <a:pt x="94" y="0"/>
                  </a:lnTo>
                  <a:lnTo>
                    <a:pt x="1" y="7"/>
                  </a:lnTo>
                  <a:lnTo>
                    <a:pt x="1" y="14"/>
                  </a:lnTo>
                  <a:lnTo>
                    <a:pt x="0" y="106"/>
                  </a:lnTo>
                  <a:lnTo>
                    <a:pt x="0" y="155"/>
                  </a:lnTo>
                  <a:lnTo>
                    <a:pt x="6" y="196"/>
                  </a:lnTo>
                  <a:lnTo>
                    <a:pt x="8" y="196"/>
                  </a:lnTo>
                  <a:lnTo>
                    <a:pt x="11" y="197"/>
                  </a:lnTo>
                  <a:lnTo>
                    <a:pt x="15" y="198"/>
                  </a:lnTo>
                  <a:lnTo>
                    <a:pt x="16" y="195"/>
                  </a:lnTo>
                  <a:lnTo>
                    <a:pt x="15" y="191"/>
                  </a:lnTo>
                  <a:lnTo>
                    <a:pt x="16" y="187"/>
                  </a:lnTo>
                  <a:lnTo>
                    <a:pt x="18" y="185"/>
                  </a:lnTo>
                  <a:lnTo>
                    <a:pt x="21" y="184"/>
                  </a:lnTo>
                  <a:lnTo>
                    <a:pt x="22" y="186"/>
                  </a:lnTo>
                  <a:lnTo>
                    <a:pt x="22" y="189"/>
                  </a:lnTo>
                  <a:lnTo>
                    <a:pt x="21" y="191"/>
                  </a:lnTo>
                  <a:lnTo>
                    <a:pt x="22" y="193"/>
                  </a:lnTo>
                  <a:lnTo>
                    <a:pt x="23" y="194"/>
                  </a:lnTo>
                  <a:lnTo>
                    <a:pt x="25" y="195"/>
                  </a:lnTo>
                  <a:lnTo>
                    <a:pt x="27" y="197"/>
                  </a:lnTo>
                  <a:lnTo>
                    <a:pt x="27" y="199"/>
                  </a:lnTo>
                  <a:lnTo>
                    <a:pt x="27" y="200"/>
                  </a:lnTo>
                  <a:lnTo>
                    <a:pt x="25" y="202"/>
                  </a:lnTo>
                  <a:lnTo>
                    <a:pt x="27" y="201"/>
                  </a:lnTo>
                  <a:lnTo>
                    <a:pt x="31" y="200"/>
                  </a:lnTo>
                  <a:lnTo>
                    <a:pt x="36" y="199"/>
                  </a:lnTo>
                  <a:lnTo>
                    <a:pt x="38" y="197"/>
                  </a:lnTo>
                  <a:lnTo>
                    <a:pt x="39" y="197"/>
                  </a:lnTo>
                  <a:lnTo>
                    <a:pt x="43" y="196"/>
                  </a:lnTo>
                  <a:lnTo>
                    <a:pt x="44" y="195"/>
                  </a:lnTo>
                  <a:lnTo>
                    <a:pt x="44" y="195"/>
                  </a:lnTo>
                  <a:lnTo>
                    <a:pt x="40" y="188"/>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68" name="Freeform 42"/>
            <p:cNvSpPr>
              <a:spLocks/>
            </p:cNvSpPr>
            <p:nvPr/>
          </p:nvSpPr>
          <p:spPr bwMode="auto">
            <a:xfrm>
              <a:off x="6942519" y="2800604"/>
              <a:ext cx="195628" cy="342348"/>
            </a:xfrm>
            <a:custGeom>
              <a:avLst/>
              <a:gdLst>
                <a:gd name="T0" fmla="*/ 110 w 116"/>
                <a:gd name="T1" fmla="*/ 99 h 203"/>
                <a:gd name="T2" fmla="*/ 111 w 116"/>
                <a:gd name="T3" fmla="*/ 0 h 203"/>
                <a:gd name="T4" fmla="*/ 41 w 116"/>
                <a:gd name="T5" fmla="*/ 5 h 203"/>
                <a:gd name="T6" fmla="*/ 38 w 116"/>
                <a:gd name="T7" fmla="*/ 10 h 203"/>
                <a:gd name="T8" fmla="*/ 35 w 116"/>
                <a:gd name="T9" fmla="*/ 15 h 203"/>
                <a:gd name="T10" fmla="*/ 32 w 116"/>
                <a:gd name="T11" fmla="*/ 17 h 203"/>
                <a:gd name="T12" fmla="*/ 30 w 116"/>
                <a:gd name="T13" fmla="*/ 26 h 203"/>
                <a:gd name="T14" fmla="*/ 22 w 116"/>
                <a:gd name="T15" fmla="*/ 37 h 203"/>
                <a:gd name="T16" fmla="*/ 18 w 116"/>
                <a:gd name="T17" fmla="*/ 44 h 203"/>
                <a:gd name="T18" fmla="*/ 18 w 116"/>
                <a:gd name="T19" fmla="*/ 48 h 203"/>
                <a:gd name="T20" fmla="*/ 17 w 116"/>
                <a:gd name="T21" fmla="*/ 54 h 203"/>
                <a:gd name="T22" fmla="*/ 13 w 116"/>
                <a:gd name="T23" fmla="*/ 58 h 203"/>
                <a:gd name="T24" fmla="*/ 12 w 116"/>
                <a:gd name="T25" fmla="*/ 62 h 203"/>
                <a:gd name="T26" fmla="*/ 11 w 116"/>
                <a:gd name="T27" fmla="*/ 66 h 203"/>
                <a:gd name="T28" fmla="*/ 14 w 116"/>
                <a:gd name="T29" fmla="*/ 70 h 203"/>
                <a:gd name="T30" fmla="*/ 14 w 116"/>
                <a:gd name="T31" fmla="*/ 78 h 203"/>
                <a:gd name="T32" fmla="*/ 14 w 116"/>
                <a:gd name="T33" fmla="*/ 84 h 203"/>
                <a:gd name="T34" fmla="*/ 11 w 116"/>
                <a:gd name="T35" fmla="*/ 89 h 203"/>
                <a:gd name="T36" fmla="*/ 15 w 116"/>
                <a:gd name="T37" fmla="*/ 94 h 203"/>
                <a:gd name="T38" fmla="*/ 11 w 116"/>
                <a:gd name="T39" fmla="*/ 98 h 203"/>
                <a:gd name="T40" fmla="*/ 15 w 116"/>
                <a:gd name="T41" fmla="*/ 102 h 203"/>
                <a:gd name="T42" fmla="*/ 16 w 116"/>
                <a:gd name="T43" fmla="*/ 108 h 203"/>
                <a:gd name="T44" fmla="*/ 19 w 116"/>
                <a:gd name="T45" fmla="*/ 112 h 203"/>
                <a:gd name="T46" fmla="*/ 19 w 116"/>
                <a:gd name="T47" fmla="*/ 123 h 203"/>
                <a:gd name="T48" fmla="*/ 15 w 116"/>
                <a:gd name="T49" fmla="*/ 126 h 203"/>
                <a:gd name="T50" fmla="*/ 14 w 116"/>
                <a:gd name="T51" fmla="*/ 132 h 203"/>
                <a:gd name="T52" fmla="*/ 8 w 116"/>
                <a:gd name="T53" fmla="*/ 140 h 203"/>
                <a:gd name="T54" fmla="*/ 6 w 116"/>
                <a:gd name="T55" fmla="*/ 149 h 203"/>
                <a:gd name="T56" fmla="*/ 4 w 116"/>
                <a:gd name="T57" fmla="*/ 153 h 203"/>
                <a:gd name="T58" fmla="*/ 4 w 116"/>
                <a:gd name="T59" fmla="*/ 160 h 203"/>
                <a:gd name="T60" fmla="*/ 0 w 116"/>
                <a:gd name="T61" fmla="*/ 164 h 203"/>
                <a:gd name="T62" fmla="*/ 1 w 116"/>
                <a:gd name="T63" fmla="*/ 171 h 203"/>
                <a:gd name="T64" fmla="*/ 65 w 116"/>
                <a:gd name="T65" fmla="*/ 184 h 203"/>
                <a:gd name="T66" fmla="*/ 70 w 116"/>
                <a:gd name="T67" fmla="*/ 192 h 203"/>
                <a:gd name="T68" fmla="*/ 71 w 116"/>
                <a:gd name="T69" fmla="*/ 203 h 203"/>
                <a:gd name="T70" fmla="*/ 72 w 116"/>
                <a:gd name="T71" fmla="*/ 203 h 203"/>
                <a:gd name="T72" fmla="*/ 79 w 116"/>
                <a:gd name="T73" fmla="*/ 199 h 203"/>
                <a:gd name="T74" fmla="*/ 82 w 116"/>
                <a:gd name="T75" fmla="*/ 193 h 203"/>
                <a:gd name="T76" fmla="*/ 89 w 116"/>
                <a:gd name="T77" fmla="*/ 193 h 203"/>
                <a:gd name="T78" fmla="*/ 98 w 116"/>
                <a:gd name="T79" fmla="*/ 190 h 203"/>
                <a:gd name="T80" fmla="*/ 104 w 116"/>
                <a:gd name="T81" fmla="*/ 190 h 203"/>
                <a:gd name="T82" fmla="*/ 109 w 116"/>
                <a:gd name="T83" fmla="*/ 190 h 203"/>
                <a:gd name="T84" fmla="*/ 115 w 116"/>
                <a:gd name="T85" fmla="*/ 190 h 203"/>
                <a:gd name="T86" fmla="*/ 116 w 116"/>
                <a:gd name="T87" fmla="*/ 189 h 203"/>
                <a:gd name="T88" fmla="*/ 110 w 116"/>
                <a:gd name="T89" fmla="*/ 14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6" h="203">
                  <a:moveTo>
                    <a:pt x="110" y="148"/>
                  </a:moveTo>
                  <a:lnTo>
                    <a:pt x="110" y="99"/>
                  </a:lnTo>
                  <a:lnTo>
                    <a:pt x="111" y="7"/>
                  </a:lnTo>
                  <a:lnTo>
                    <a:pt x="111" y="0"/>
                  </a:lnTo>
                  <a:lnTo>
                    <a:pt x="41" y="5"/>
                  </a:lnTo>
                  <a:lnTo>
                    <a:pt x="41" y="5"/>
                  </a:lnTo>
                  <a:lnTo>
                    <a:pt x="42" y="8"/>
                  </a:lnTo>
                  <a:lnTo>
                    <a:pt x="38" y="10"/>
                  </a:lnTo>
                  <a:lnTo>
                    <a:pt x="36" y="12"/>
                  </a:lnTo>
                  <a:lnTo>
                    <a:pt x="35" y="15"/>
                  </a:lnTo>
                  <a:lnTo>
                    <a:pt x="33" y="17"/>
                  </a:lnTo>
                  <a:lnTo>
                    <a:pt x="32" y="17"/>
                  </a:lnTo>
                  <a:lnTo>
                    <a:pt x="30" y="22"/>
                  </a:lnTo>
                  <a:lnTo>
                    <a:pt x="30" y="26"/>
                  </a:lnTo>
                  <a:lnTo>
                    <a:pt x="27" y="31"/>
                  </a:lnTo>
                  <a:lnTo>
                    <a:pt x="22" y="37"/>
                  </a:lnTo>
                  <a:lnTo>
                    <a:pt x="19" y="40"/>
                  </a:lnTo>
                  <a:lnTo>
                    <a:pt x="18" y="44"/>
                  </a:lnTo>
                  <a:lnTo>
                    <a:pt x="20" y="45"/>
                  </a:lnTo>
                  <a:lnTo>
                    <a:pt x="18" y="48"/>
                  </a:lnTo>
                  <a:lnTo>
                    <a:pt x="16" y="52"/>
                  </a:lnTo>
                  <a:lnTo>
                    <a:pt x="17" y="54"/>
                  </a:lnTo>
                  <a:lnTo>
                    <a:pt x="16" y="54"/>
                  </a:lnTo>
                  <a:lnTo>
                    <a:pt x="13" y="58"/>
                  </a:lnTo>
                  <a:lnTo>
                    <a:pt x="11" y="61"/>
                  </a:lnTo>
                  <a:lnTo>
                    <a:pt x="12" y="62"/>
                  </a:lnTo>
                  <a:lnTo>
                    <a:pt x="11" y="64"/>
                  </a:lnTo>
                  <a:lnTo>
                    <a:pt x="11" y="66"/>
                  </a:lnTo>
                  <a:lnTo>
                    <a:pt x="12" y="67"/>
                  </a:lnTo>
                  <a:lnTo>
                    <a:pt x="14" y="70"/>
                  </a:lnTo>
                  <a:lnTo>
                    <a:pt x="14" y="72"/>
                  </a:lnTo>
                  <a:lnTo>
                    <a:pt x="14" y="78"/>
                  </a:lnTo>
                  <a:lnTo>
                    <a:pt x="15" y="81"/>
                  </a:lnTo>
                  <a:lnTo>
                    <a:pt x="14" y="84"/>
                  </a:lnTo>
                  <a:lnTo>
                    <a:pt x="12" y="89"/>
                  </a:lnTo>
                  <a:lnTo>
                    <a:pt x="11" y="89"/>
                  </a:lnTo>
                  <a:lnTo>
                    <a:pt x="14" y="91"/>
                  </a:lnTo>
                  <a:lnTo>
                    <a:pt x="15" y="94"/>
                  </a:lnTo>
                  <a:lnTo>
                    <a:pt x="15" y="96"/>
                  </a:lnTo>
                  <a:lnTo>
                    <a:pt x="11" y="98"/>
                  </a:lnTo>
                  <a:lnTo>
                    <a:pt x="14" y="100"/>
                  </a:lnTo>
                  <a:lnTo>
                    <a:pt x="15" y="102"/>
                  </a:lnTo>
                  <a:lnTo>
                    <a:pt x="15" y="103"/>
                  </a:lnTo>
                  <a:lnTo>
                    <a:pt x="16" y="108"/>
                  </a:lnTo>
                  <a:lnTo>
                    <a:pt x="16" y="110"/>
                  </a:lnTo>
                  <a:lnTo>
                    <a:pt x="19" y="112"/>
                  </a:lnTo>
                  <a:lnTo>
                    <a:pt x="20" y="115"/>
                  </a:lnTo>
                  <a:lnTo>
                    <a:pt x="19" y="123"/>
                  </a:lnTo>
                  <a:lnTo>
                    <a:pt x="16" y="126"/>
                  </a:lnTo>
                  <a:lnTo>
                    <a:pt x="15" y="126"/>
                  </a:lnTo>
                  <a:lnTo>
                    <a:pt x="15" y="130"/>
                  </a:lnTo>
                  <a:lnTo>
                    <a:pt x="14" y="132"/>
                  </a:lnTo>
                  <a:lnTo>
                    <a:pt x="10" y="138"/>
                  </a:lnTo>
                  <a:lnTo>
                    <a:pt x="8" y="140"/>
                  </a:lnTo>
                  <a:lnTo>
                    <a:pt x="7" y="147"/>
                  </a:lnTo>
                  <a:lnTo>
                    <a:pt x="6" y="149"/>
                  </a:lnTo>
                  <a:lnTo>
                    <a:pt x="5" y="150"/>
                  </a:lnTo>
                  <a:lnTo>
                    <a:pt x="4" y="153"/>
                  </a:lnTo>
                  <a:lnTo>
                    <a:pt x="4" y="155"/>
                  </a:lnTo>
                  <a:lnTo>
                    <a:pt x="4" y="160"/>
                  </a:lnTo>
                  <a:lnTo>
                    <a:pt x="1" y="162"/>
                  </a:lnTo>
                  <a:lnTo>
                    <a:pt x="0" y="164"/>
                  </a:lnTo>
                  <a:lnTo>
                    <a:pt x="0" y="167"/>
                  </a:lnTo>
                  <a:lnTo>
                    <a:pt x="1" y="171"/>
                  </a:lnTo>
                  <a:lnTo>
                    <a:pt x="66" y="168"/>
                  </a:lnTo>
                  <a:lnTo>
                    <a:pt x="65" y="184"/>
                  </a:lnTo>
                  <a:lnTo>
                    <a:pt x="67" y="188"/>
                  </a:lnTo>
                  <a:lnTo>
                    <a:pt x="70" y="192"/>
                  </a:lnTo>
                  <a:lnTo>
                    <a:pt x="71" y="199"/>
                  </a:lnTo>
                  <a:lnTo>
                    <a:pt x="71" y="203"/>
                  </a:lnTo>
                  <a:lnTo>
                    <a:pt x="71" y="203"/>
                  </a:lnTo>
                  <a:lnTo>
                    <a:pt x="72" y="203"/>
                  </a:lnTo>
                  <a:lnTo>
                    <a:pt x="77" y="200"/>
                  </a:lnTo>
                  <a:lnTo>
                    <a:pt x="79" y="199"/>
                  </a:lnTo>
                  <a:lnTo>
                    <a:pt x="82" y="197"/>
                  </a:lnTo>
                  <a:lnTo>
                    <a:pt x="82" y="193"/>
                  </a:lnTo>
                  <a:lnTo>
                    <a:pt x="86" y="193"/>
                  </a:lnTo>
                  <a:lnTo>
                    <a:pt x="89" y="193"/>
                  </a:lnTo>
                  <a:lnTo>
                    <a:pt x="93" y="192"/>
                  </a:lnTo>
                  <a:lnTo>
                    <a:pt x="98" y="190"/>
                  </a:lnTo>
                  <a:lnTo>
                    <a:pt x="102" y="190"/>
                  </a:lnTo>
                  <a:lnTo>
                    <a:pt x="104" y="190"/>
                  </a:lnTo>
                  <a:lnTo>
                    <a:pt x="107" y="190"/>
                  </a:lnTo>
                  <a:lnTo>
                    <a:pt x="109" y="190"/>
                  </a:lnTo>
                  <a:lnTo>
                    <a:pt x="113" y="192"/>
                  </a:lnTo>
                  <a:lnTo>
                    <a:pt x="115" y="190"/>
                  </a:lnTo>
                  <a:lnTo>
                    <a:pt x="116" y="189"/>
                  </a:lnTo>
                  <a:lnTo>
                    <a:pt x="116" y="189"/>
                  </a:lnTo>
                  <a:lnTo>
                    <a:pt x="116" y="189"/>
                  </a:lnTo>
                  <a:lnTo>
                    <a:pt x="110" y="148"/>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69" name="Freeform 43"/>
            <p:cNvSpPr>
              <a:spLocks/>
            </p:cNvSpPr>
            <p:nvPr/>
          </p:nvSpPr>
          <p:spPr bwMode="auto">
            <a:xfrm>
              <a:off x="7559758" y="2387426"/>
              <a:ext cx="242848" cy="177077"/>
            </a:xfrm>
            <a:custGeom>
              <a:avLst/>
              <a:gdLst>
                <a:gd name="T0" fmla="*/ 0 w 170"/>
                <a:gd name="T1" fmla="*/ 24 h 123"/>
                <a:gd name="T2" fmla="*/ 3 w 170"/>
                <a:gd name="T3" fmla="*/ 44 h 123"/>
                <a:gd name="T4" fmla="*/ 16 w 170"/>
                <a:gd name="T5" fmla="*/ 33 h 123"/>
                <a:gd name="T6" fmla="*/ 28 w 170"/>
                <a:gd name="T7" fmla="*/ 25 h 123"/>
                <a:gd name="T8" fmla="*/ 31 w 170"/>
                <a:gd name="T9" fmla="*/ 27 h 123"/>
                <a:gd name="T10" fmla="*/ 41 w 170"/>
                <a:gd name="T11" fmla="*/ 22 h 123"/>
                <a:gd name="T12" fmla="*/ 63 w 170"/>
                <a:gd name="T13" fmla="*/ 22 h 123"/>
                <a:gd name="T14" fmla="*/ 70 w 170"/>
                <a:gd name="T15" fmla="*/ 36 h 123"/>
                <a:gd name="T16" fmla="*/ 83 w 170"/>
                <a:gd name="T17" fmla="*/ 43 h 123"/>
                <a:gd name="T18" fmla="*/ 93 w 170"/>
                <a:gd name="T19" fmla="*/ 51 h 123"/>
                <a:gd name="T20" fmla="*/ 92 w 170"/>
                <a:gd name="T21" fmla="*/ 60 h 123"/>
                <a:gd name="T22" fmla="*/ 89 w 170"/>
                <a:gd name="T23" fmla="*/ 74 h 123"/>
                <a:gd name="T24" fmla="*/ 94 w 170"/>
                <a:gd name="T25" fmla="*/ 75 h 123"/>
                <a:gd name="T26" fmla="*/ 101 w 170"/>
                <a:gd name="T27" fmla="*/ 75 h 123"/>
                <a:gd name="T28" fmla="*/ 106 w 170"/>
                <a:gd name="T29" fmla="*/ 75 h 123"/>
                <a:gd name="T30" fmla="*/ 122 w 170"/>
                <a:gd name="T31" fmla="*/ 78 h 123"/>
                <a:gd name="T32" fmla="*/ 129 w 170"/>
                <a:gd name="T33" fmla="*/ 79 h 123"/>
                <a:gd name="T34" fmla="*/ 124 w 170"/>
                <a:gd name="T35" fmla="*/ 72 h 123"/>
                <a:gd name="T36" fmla="*/ 124 w 170"/>
                <a:gd name="T37" fmla="*/ 68 h 123"/>
                <a:gd name="T38" fmla="*/ 116 w 170"/>
                <a:gd name="T39" fmla="*/ 57 h 123"/>
                <a:gd name="T40" fmla="*/ 115 w 170"/>
                <a:gd name="T41" fmla="*/ 43 h 123"/>
                <a:gd name="T42" fmla="*/ 113 w 170"/>
                <a:gd name="T43" fmla="*/ 31 h 123"/>
                <a:gd name="T44" fmla="*/ 115 w 170"/>
                <a:gd name="T45" fmla="*/ 28 h 123"/>
                <a:gd name="T46" fmla="*/ 124 w 170"/>
                <a:gd name="T47" fmla="*/ 18 h 123"/>
                <a:gd name="T48" fmla="*/ 129 w 170"/>
                <a:gd name="T49" fmla="*/ 13 h 123"/>
                <a:gd name="T50" fmla="*/ 125 w 170"/>
                <a:gd name="T51" fmla="*/ 21 h 123"/>
                <a:gd name="T52" fmla="*/ 123 w 170"/>
                <a:gd name="T53" fmla="*/ 31 h 123"/>
                <a:gd name="T54" fmla="*/ 122 w 170"/>
                <a:gd name="T55" fmla="*/ 36 h 123"/>
                <a:gd name="T56" fmla="*/ 126 w 170"/>
                <a:gd name="T57" fmla="*/ 41 h 123"/>
                <a:gd name="T58" fmla="*/ 131 w 170"/>
                <a:gd name="T59" fmla="*/ 46 h 123"/>
                <a:gd name="T60" fmla="*/ 134 w 170"/>
                <a:gd name="T61" fmla="*/ 51 h 123"/>
                <a:gd name="T62" fmla="*/ 130 w 170"/>
                <a:gd name="T63" fmla="*/ 57 h 123"/>
                <a:gd name="T64" fmla="*/ 128 w 170"/>
                <a:gd name="T65" fmla="*/ 61 h 123"/>
                <a:gd name="T66" fmla="*/ 129 w 170"/>
                <a:gd name="T67" fmla="*/ 65 h 123"/>
                <a:gd name="T68" fmla="*/ 139 w 170"/>
                <a:gd name="T69" fmla="*/ 66 h 123"/>
                <a:gd name="T70" fmla="*/ 146 w 170"/>
                <a:gd name="T71" fmla="*/ 75 h 123"/>
                <a:gd name="T72" fmla="*/ 147 w 170"/>
                <a:gd name="T73" fmla="*/ 81 h 123"/>
                <a:gd name="T74" fmla="*/ 152 w 170"/>
                <a:gd name="T75" fmla="*/ 89 h 123"/>
                <a:gd name="T76" fmla="*/ 148 w 170"/>
                <a:gd name="T77" fmla="*/ 104 h 123"/>
                <a:gd name="T78" fmla="*/ 149 w 170"/>
                <a:gd name="T79" fmla="*/ 120 h 123"/>
                <a:gd name="T80" fmla="*/ 153 w 170"/>
                <a:gd name="T81" fmla="*/ 116 h 123"/>
                <a:gd name="T82" fmla="*/ 157 w 170"/>
                <a:gd name="T83" fmla="*/ 102 h 123"/>
                <a:gd name="T84" fmla="*/ 157 w 170"/>
                <a:gd name="T85" fmla="*/ 97 h 123"/>
                <a:gd name="T86" fmla="*/ 163 w 170"/>
                <a:gd name="T87" fmla="*/ 91 h 123"/>
                <a:gd name="T88" fmla="*/ 163 w 170"/>
                <a:gd name="T89" fmla="*/ 79 h 123"/>
                <a:gd name="T90" fmla="*/ 167 w 170"/>
                <a:gd name="T91" fmla="*/ 71 h 123"/>
                <a:gd name="T92" fmla="*/ 167 w 170"/>
                <a:gd name="T93" fmla="*/ 77 h 123"/>
                <a:gd name="T94" fmla="*/ 168 w 170"/>
                <a:gd name="T95" fmla="*/ 82 h 123"/>
                <a:gd name="T96" fmla="*/ 170 w 170"/>
                <a:gd name="T97" fmla="*/ 68 h 123"/>
                <a:gd name="T98" fmla="*/ 169 w 170"/>
                <a:gd name="T99" fmla="*/ 54 h 123"/>
                <a:gd name="T100" fmla="*/ 134 w 170"/>
                <a:gd name="T10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 h="123">
                  <a:moveTo>
                    <a:pt x="134" y="0"/>
                  </a:moveTo>
                  <a:cubicBezTo>
                    <a:pt x="0" y="24"/>
                    <a:pt x="0" y="24"/>
                    <a:pt x="0" y="24"/>
                  </a:cubicBezTo>
                  <a:cubicBezTo>
                    <a:pt x="0" y="24"/>
                    <a:pt x="0" y="24"/>
                    <a:pt x="0" y="24"/>
                  </a:cubicBezTo>
                  <a:cubicBezTo>
                    <a:pt x="3" y="44"/>
                    <a:pt x="3" y="44"/>
                    <a:pt x="3" y="44"/>
                  </a:cubicBezTo>
                  <a:cubicBezTo>
                    <a:pt x="7" y="44"/>
                    <a:pt x="7" y="44"/>
                    <a:pt x="7" y="44"/>
                  </a:cubicBezTo>
                  <a:cubicBezTo>
                    <a:pt x="16" y="33"/>
                    <a:pt x="16" y="33"/>
                    <a:pt x="16" y="33"/>
                  </a:cubicBezTo>
                  <a:cubicBezTo>
                    <a:pt x="22" y="33"/>
                    <a:pt x="22" y="33"/>
                    <a:pt x="22" y="33"/>
                  </a:cubicBezTo>
                  <a:cubicBezTo>
                    <a:pt x="28" y="25"/>
                    <a:pt x="28" y="25"/>
                    <a:pt x="28" y="25"/>
                  </a:cubicBezTo>
                  <a:cubicBezTo>
                    <a:pt x="30" y="25"/>
                    <a:pt x="30" y="25"/>
                    <a:pt x="30" y="25"/>
                  </a:cubicBezTo>
                  <a:cubicBezTo>
                    <a:pt x="31" y="27"/>
                    <a:pt x="31" y="27"/>
                    <a:pt x="31" y="27"/>
                  </a:cubicBezTo>
                  <a:cubicBezTo>
                    <a:pt x="38" y="22"/>
                    <a:pt x="38" y="22"/>
                    <a:pt x="38" y="22"/>
                  </a:cubicBezTo>
                  <a:cubicBezTo>
                    <a:pt x="41" y="22"/>
                    <a:pt x="41" y="22"/>
                    <a:pt x="41" y="22"/>
                  </a:cubicBezTo>
                  <a:cubicBezTo>
                    <a:pt x="49" y="18"/>
                    <a:pt x="49" y="18"/>
                    <a:pt x="49" y="18"/>
                  </a:cubicBezTo>
                  <a:cubicBezTo>
                    <a:pt x="63" y="22"/>
                    <a:pt x="63" y="22"/>
                    <a:pt x="63" y="22"/>
                  </a:cubicBezTo>
                  <a:cubicBezTo>
                    <a:pt x="67" y="28"/>
                    <a:pt x="67" y="28"/>
                    <a:pt x="67" y="28"/>
                  </a:cubicBezTo>
                  <a:cubicBezTo>
                    <a:pt x="70" y="36"/>
                    <a:pt x="70" y="36"/>
                    <a:pt x="70" y="36"/>
                  </a:cubicBezTo>
                  <a:cubicBezTo>
                    <a:pt x="71" y="36"/>
                    <a:pt x="71" y="36"/>
                    <a:pt x="71" y="36"/>
                  </a:cubicBezTo>
                  <a:cubicBezTo>
                    <a:pt x="83" y="43"/>
                    <a:pt x="83" y="43"/>
                    <a:pt x="83" y="43"/>
                  </a:cubicBezTo>
                  <a:cubicBezTo>
                    <a:pt x="88" y="48"/>
                    <a:pt x="88" y="48"/>
                    <a:pt x="88" y="48"/>
                  </a:cubicBezTo>
                  <a:cubicBezTo>
                    <a:pt x="93" y="51"/>
                    <a:pt x="93" y="51"/>
                    <a:pt x="93" y="51"/>
                  </a:cubicBezTo>
                  <a:cubicBezTo>
                    <a:pt x="94" y="56"/>
                    <a:pt x="94" y="56"/>
                    <a:pt x="94" y="56"/>
                  </a:cubicBezTo>
                  <a:cubicBezTo>
                    <a:pt x="92" y="60"/>
                    <a:pt x="92" y="60"/>
                    <a:pt x="92" y="60"/>
                  </a:cubicBezTo>
                  <a:cubicBezTo>
                    <a:pt x="88" y="61"/>
                    <a:pt x="88" y="61"/>
                    <a:pt x="88" y="61"/>
                  </a:cubicBezTo>
                  <a:cubicBezTo>
                    <a:pt x="89" y="74"/>
                    <a:pt x="89" y="74"/>
                    <a:pt x="89" y="74"/>
                  </a:cubicBezTo>
                  <a:cubicBezTo>
                    <a:pt x="91" y="76"/>
                    <a:pt x="91" y="76"/>
                    <a:pt x="91" y="76"/>
                  </a:cubicBezTo>
                  <a:cubicBezTo>
                    <a:pt x="94" y="75"/>
                    <a:pt x="94" y="75"/>
                    <a:pt x="94" y="75"/>
                  </a:cubicBezTo>
                  <a:cubicBezTo>
                    <a:pt x="97" y="74"/>
                    <a:pt x="97" y="74"/>
                    <a:pt x="97" y="74"/>
                  </a:cubicBezTo>
                  <a:cubicBezTo>
                    <a:pt x="101" y="75"/>
                    <a:pt x="101" y="75"/>
                    <a:pt x="101" y="75"/>
                  </a:cubicBezTo>
                  <a:cubicBezTo>
                    <a:pt x="102" y="76"/>
                    <a:pt x="102" y="76"/>
                    <a:pt x="102" y="76"/>
                  </a:cubicBezTo>
                  <a:cubicBezTo>
                    <a:pt x="106" y="75"/>
                    <a:pt x="106" y="75"/>
                    <a:pt x="106" y="75"/>
                  </a:cubicBezTo>
                  <a:cubicBezTo>
                    <a:pt x="119" y="76"/>
                    <a:pt x="119" y="76"/>
                    <a:pt x="119" y="76"/>
                  </a:cubicBezTo>
                  <a:cubicBezTo>
                    <a:pt x="122" y="78"/>
                    <a:pt x="122" y="78"/>
                    <a:pt x="122" y="78"/>
                  </a:cubicBezTo>
                  <a:cubicBezTo>
                    <a:pt x="126" y="80"/>
                    <a:pt x="126" y="80"/>
                    <a:pt x="126" y="80"/>
                  </a:cubicBezTo>
                  <a:cubicBezTo>
                    <a:pt x="129" y="79"/>
                    <a:pt x="129" y="79"/>
                    <a:pt x="129" y="79"/>
                  </a:cubicBezTo>
                  <a:cubicBezTo>
                    <a:pt x="127" y="75"/>
                    <a:pt x="127" y="75"/>
                    <a:pt x="127" y="75"/>
                  </a:cubicBezTo>
                  <a:cubicBezTo>
                    <a:pt x="124" y="72"/>
                    <a:pt x="124" y="72"/>
                    <a:pt x="124" y="72"/>
                  </a:cubicBezTo>
                  <a:cubicBezTo>
                    <a:pt x="124" y="69"/>
                    <a:pt x="124" y="69"/>
                    <a:pt x="124" y="69"/>
                  </a:cubicBezTo>
                  <a:cubicBezTo>
                    <a:pt x="124" y="68"/>
                    <a:pt x="124" y="68"/>
                    <a:pt x="124" y="68"/>
                  </a:cubicBezTo>
                  <a:cubicBezTo>
                    <a:pt x="118" y="60"/>
                    <a:pt x="118" y="60"/>
                    <a:pt x="118" y="60"/>
                  </a:cubicBezTo>
                  <a:cubicBezTo>
                    <a:pt x="116" y="57"/>
                    <a:pt x="116" y="57"/>
                    <a:pt x="116" y="57"/>
                  </a:cubicBezTo>
                  <a:cubicBezTo>
                    <a:pt x="116" y="50"/>
                    <a:pt x="116" y="50"/>
                    <a:pt x="116" y="50"/>
                  </a:cubicBezTo>
                  <a:cubicBezTo>
                    <a:pt x="115" y="43"/>
                    <a:pt x="115" y="43"/>
                    <a:pt x="115" y="43"/>
                  </a:cubicBezTo>
                  <a:cubicBezTo>
                    <a:pt x="116" y="36"/>
                    <a:pt x="116" y="36"/>
                    <a:pt x="116" y="36"/>
                  </a:cubicBezTo>
                  <a:cubicBezTo>
                    <a:pt x="113" y="31"/>
                    <a:pt x="113" y="31"/>
                    <a:pt x="113" y="31"/>
                  </a:cubicBezTo>
                  <a:cubicBezTo>
                    <a:pt x="111" y="28"/>
                    <a:pt x="111" y="28"/>
                    <a:pt x="111" y="28"/>
                  </a:cubicBezTo>
                  <a:cubicBezTo>
                    <a:pt x="115" y="28"/>
                    <a:pt x="115" y="28"/>
                    <a:pt x="115" y="28"/>
                  </a:cubicBezTo>
                  <a:cubicBezTo>
                    <a:pt x="118" y="22"/>
                    <a:pt x="118" y="22"/>
                    <a:pt x="118" y="22"/>
                  </a:cubicBezTo>
                  <a:cubicBezTo>
                    <a:pt x="124" y="18"/>
                    <a:pt x="124" y="18"/>
                    <a:pt x="124" y="18"/>
                  </a:cubicBezTo>
                  <a:cubicBezTo>
                    <a:pt x="127" y="12"/>
                    <a:pt x="127" y="12"/>
                    <a:pt x="127" y="12"/>
                  </a:cubicBezTo>
                  <a:cubicBezTo>
                    <a:pt x="129" y="13"/>
                    <a:pt x="129" y="13"/>
                    <a:pt x="129" y="13"/>
                  </a:cubicBezTo>
                  <a:cubicBezTo>
                    <a:pt x="128" y="20"/>
                    <a:pt x="128" y="20"/>
                    <a:pt x="128" y="20"/>
                  </a:cubicBezTo>
                  <a:cubicBezTo>
                    <a:pt x="125" y="21"/>
                    <a:pt x="125" y="21"/>
                    <a:pt x="125" y="21"/>
                  </a:cubicBezTo>
                  <a:cubicBezTo>
                    <a:pt x="123" y="27"/>
                    <a:pt x="123" y="27"/>
                    <a:pt x="123" y="27"/>
                  </a:cubicBezTo>
                  <a:cubicBezTo>
                    <a:pt x="123" y="31"/>
                    <a:pt x="123" y="31"/>
                    <a:pt x="123" y="31"/>
                  </a:cubicBezTo>
                  <a:cubicBezTo>
                    <a:pt x="127" y="31"/>
                    <a:pt x="127" y="31"/>
                    <a:pt x="127" y="31"/>
                  </a:cubicBezTo>
                  <a:cubicBezTo>
                    <a:pt x="122" y="36"/>
                    <a:pt x="122" y="36"/>
                    <a:pt x="122" y="36"/>
                  </a:cubicBezTo>
                  <a:cubicBezTo>
                    <a:pt x="120" y="39"/>
                    <a:pt x="120" y="39"/>
                    <a:pt x="120" y="39"/>
                  </a:cubicBezTo>
                  <a:cubicBezTo>
                    <a:pt x="126" y="41"/>
                    <a:pt x="126" y="41"/>
                    <a:pt x="126" y="41"/>
                  </a:cubicBezTo>
                  <a:cubicBezTo>
                    <a:pt x="128" y="42"/>
                    <a:pt x="128" y="42"/>
                    <a:pt x="128" y="42"/>
                  </a:cubicBezTo>
                  <a:cubicBezTo>
                    <a:pt x="131" y="46"/>
                    <a:pt x="131" y="46"/>
                    <a:pt x="131" y="46"/>
                  </a:cubicBezTo>
                  <a:cubicBezTo>
                    <a:pt x="130" y="47"/>
                    <a:pt x="130" y="47"/>
                    <a:pt x="130" y="47"/>
                  </a:cubicBezTo>
                  <a:cubicBezTo>
                    <a:pt x="134" y="51"/>
                    <a:pt x="134" y="51"/>
                    <a:pt x="134" y="51"/>
                  </a:cubicBezTo>
                  <a:cubicBezTo>
                    <a:pt x="134" y="53"/>
                    <a:pt x="134" y="53"/>
                    <a:pt x="134" y="53"/>
                  </a:cubicBezTo>
                  <a:cubicBezTo>
                    <a:pt x="130" y="57"/>
                    <a:pt x="130" y="57"/>
                    <a:pt x="130" y="57"/>
                  </a:cubicBezTo>
                  <a:cubicBezTo>
                    <a:pt x="127" y="57"/>
                    <a:pt x="127" y="57"/>
                    <a:pt x="127" y="57"/>
                  </a:cubicBezTo>
                  <a:cubicBezTo>
                    <a:pt x="128" y="61"/>
                    <a:pt x="128" y="61"/>
                    <a:pt x="128" y="61"/>
                  </a:cubicBezTo>
                  <a:cubicBezTo>
                    <a:pt x="127" y="63"/>
                    <a:pt x="127" y="63"/>
                    <a:pt x="127" y="63"/>
                  </a:cubicBezTo>
                  <a:cubicBezTo>
                    <a:pt x="129" y="65"/>
                    <a:pt x="129" y="65"/>
                    <a:pt x="129" y="65"/>
                  </a:cubicBezTo>
                  <a:cubicBezTo>
                    <a:pt x="133" y="66"/>
                    <a:pt x="133" y="66"/>
                    <a:pt x="133" y="66"/>
                  </a:cubicBezTo>
                  <a:cubicBezTo>
                    <a:pt x="139" y="66"/>
                    <a:pt x="139" y="66"/>
                    <a:pt x="139" y="66"/>
                  </a:cubicBezTo>
                  <a:cubicBezTo>
                    <a:pt x="143" y="69"/>
                    <a:pt x="143" y="69"/>
                    <a:pt x="143" y="69"/>
                  </a:cubicBezTo>
                  <a:cubicBezTo>
                    <a:pt x="146" y="75"/>
                    <a:pt x="146" y="75"/>
                    <a:pt x="146" y="75"/>
                  </a:cubicBezTo>
                  <a:cubicBezTo>
                    <a:pt x="148" y="80"/>
                    <a:pt x="148" y="80"/>
                    <a:pt x="148" y="80"/>
                  </a:cubicBezTo>
                  <a:cubicBezTo>
                    <a:pt x="147" y="81"/>
                    <a:pt x="147" y="81"/>
                    <a:pt x="147" y="81"/>
                  </a:cubicBezTo>
                  <a:cubicBezTo>
                    <a:pt x="150" y="84"/>
                    <a:pt x="150" y="84"/>
                    <a:pt x="150" y="84"/>
                  </a:cubicBezTo>
                  <a:cubicBezTo>
                    <a:pt x="152" y="89"/>
                    <a:pt x="152" y="89"/>
                    <a:pt x="152" y="89"/>
                  </a:cubicBezTo>
                  <a:cubicBezTo>
                    <a:pt x="149" y="98"/>
                    <a:pt x="149" y="98"/>
                    <a:pt x="149" y="98"/>
                  </a:cubicBezTo>
                  <a:cubicBezTo>
                    <a:pt x="148" y="104"/>
                    <a:pt x="148" y="104"/>
                    <a:pt x="148" y="104"/>
                  </a:cubicBezTo>
                  <a:cubicBezTo>
                    <a:pt x="148" y="114"/>
                    <a:pt x="148" y="114"/>
                    <a:pt x="148" y="114"/>
                  </a:cubicBezTo>
                  <a:cubicBezTo>
                    <a:pt x="149" y="120"/>
                    <a:pt x="149" y="120"/>
                    <a:pt x="149" y="120"/>
                  </a:cubicBezTo>
                  <a:cubicBezTo>
                    <a:pt x="151" y="123"/>
                    <a:pt x="151" y="123"/>
                    <a:pt x="151" y="123"/>
                  </a:cubicBezTo>
                  <a:cubicBezTo>
                    <a:pt x="153" y="116"/>
                    <a:pt x="153" y="116"/>
                    <a:pt x="153" y="116"/>
                  </a:cubicBezTo>
                  <a:cubicBezTo>
                    <a:pt x="154" y="105"/>
                    <a:pt x="154" y="105"/>
                    <a:pt x="154" y="105"/>
                  </a:cubicBezTo>
                  <a:cubicBezTo>
                    <a:pt x="157" y="102"/>
                    <a:pt x="157" y="102"/>
                    <a:pt x="157" y="102"/>
                  </a:cubicBezTo>
                  <a:cubicBezTo>
                    <a:pt x="157" y="99"/>
                    <a:pt x="157" y="99"/>
                    <a:pt x="157" y="99"/>
                  </a:cubicBezTo>
                  <a:cubicBezTo>
                    <a:pt x="157" y="97"/>
                    <a:pt x="157" y="97"/>
                    <a:pt x="157" y="97"/>
                  </a:cubicBezTo>
                  <a:cubicBezTo>
                    <a:pt x="160" y="95"/>
                    <a:pt x="160" y="95"/>
                    <a:pt x="160" y="95"/>
                  </a:cubicBezTo>
                  <a:cubicBezTo>
                    <a:pt x="163" y="91"/>
                    <a:pt x="163" y="91"/>
                    <a:pt x="163" y="91"/>
                  </a:cubicBezTo>
                  <a:cubicBezTo>
                    <a:pt x="163" y="82"/>
                    <a:pt x="163" y="82"/>
                    <a:pt x="163" y="82"/>
                  </a:cubicBezTo>
                  <a:cubicBezTo>
                    <a:pt x="163" y="79"/>
                    <a:pt x="163" y="79"/>
                    <a:pt x="163" y="79"/>
                  </a:cubicBezTo>
                  <a:cubicBezTo>
                    <a:pt x="163" y="75"/>
                    <a:pt x="163" y="75"/>
                    <a:pt x="163" y="75"/>
                  </a:cubicBezTo>
                  <a:cubicBezTo>
                    <a:pt x="167" y="71"/>
                    <a:pt x="167" y="71"/>
                    <a:pt x="167" y="71"/>
                  </a:cubicBezTo>
                  <a:cubicBezTo>
                    <a:pt x="168" y="74"/>
                    <a:pt x="168" y="74"/>
                    <a:pt x="168" y="74"/>
                  </a:cubicBezTo>
                  <a:cubicBezTo>
                    <a:pt x="167" y="77"/>
                    <a:pt x="167" y="77"/>
                    <a:pt x="167" y="77"/>
                  </a:cubicBezTo>
                  <a:cubicBezTo>
                    <a:pt x="167" y="77"/>
                    <a:pt x="165" y="80"/>
                    <a:pt x="165" y="80"/>
                  </a:cubicBezTo>
                  <a:cubicBezTo>
                    <a:pt x="166" y="81"/>
                    <a:pt x="168" y="82"/>
                    <a:pt x="168" y="82"/>
                  </a:cubicBezTo>
                  <a:cubicBezTo>
                    <a:pt x="170" y="77"/>
                    <a:pt x="170" y="77"/>
                    <a:pt x="170" y="77"/>
                  </a:cubicBezTo>
                  <a:cubicBezTo>
                    <a:pt x="170" y="68"/>
                    <a:pt x="170" y="68"/>
                    <a:pt x="170" y="68"/>
                  </a:cubicBezTo>
                  <a:cubicBezTo>
                    <a:pt x="169" y="54"/>
                    <a:pt x="169" y="54"/>
                    <a:pt x="169" y="54"/>
                  </a:cubicBezTo>
                  <a:cubicBezTo>
                    <a:pt x="169" y="54"/>
                    <a:pt x="169" y="54"/>
                    <a:pt x="169" y="54"/>
                  </a:cubicBezTo>
                  <a:cubicBezTo>
                    <a:pt x="148" y="57"/>
                    <a:pt x="148" y="57"/>
                    <a:pt x="148" y="57"/>
                  </a:cubicBezTo>
                  <a:lnTo>
                    <a:pt x="134" y="0"/>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0" name="Freeform 44"/>
            <p:cNvSpPr>
              <a:spLocks/>
            </p:cNvSpPr>
            <p:nvPr/>
          </p:nvSpPr>
          <p:spPr bwMode="auto">
            <a:xfrm>
              <a:off x="7411350" y="2367189"/>
              <a:ext cx="249594" cy="246221"/>
            </a:xfrm>
            <a:custGeom>
              <a:avLst/>
              <a:gdLst>
                <a:gd name="T0" fmla="*/ 24 w 148"/>
                <a:gd name="T1" fmla="*/ 136 h 146"/>
                <a:gd name="T2" fmla="*/ 31 w 148"/>
                <a:gd name="T3" fmla="*/ 144 h 146"/>
                <a:gd name="T4" fmla="*/ 38 w 148"/>
                <a:gd name="T5" fmla="*/ 146 h 146"/>
                <a:gd name="T6" fmla="*/ 48 w 148"/>
                <a:gd name="T7" fmla="*/ 142 h 146"/>
                <a:gd name="T8" fmla="*/ 64 w 148"/>
                <a:gd name="T9" fmla="*/ 134 h 146"/>
                <a:gd name="T10" fmla="*/ 79 w 148"/>
                <a:gd name="T11" fmla="*/ 125 h 146"/>
                <a:gd name="T12" fmla="*/ 79 w 148"/>
                <a:gd name="T13" fmla="*/ 112 h 146"/>
                <a:gd name="T14" fmla="*/ 87 w 148"/>
                <a:gd name="T15" fmla="*/ 99 h 146"/>
                <a:gd name="T16" fmla="*/ 91 w 148"/>
                <a:gd name="T17" fmla="*/ 80 h 146"/>
                <a:gd name="T18" fmla="*/ 100 w 148"/>
                <a:gd name="T19" fmla="*/ 84 h 146"/>
                <a:gd name="T20" fmla="*/ 103 w 148"/>
                <a:gd name="T21" fmla="*/ 83 h 146"/>
                <a:gd name="T22" fmla="*/ 108 w 148"/>
                <a:gd name="T23" fmla="*/ 71 h 146"/>
                <a:gd name="T24" fmla="*/ 110 w 148"/>
                <a:gd name="T25" fmla="*/ 67 h 146"/>
                <a:gd name="T26" fmla="*/ 114 w 148"/>
                <a:gd name="T27" fmla="*/ 69 h 146"/>
                <a:gd name="T28" fmla="*/ 122 w 148"/>
                <a:gd name="T29" fmla="*/ 57 h 146"/>
                <a:gd name="T30" fmla="*/ 126 w 148"/>
                <a:gd name="T31" fmla="*/ 47 h 146"/>
                <a:gd name="T32" fmla="*/ 135 w 148"/>
                <a:gd name="T33" fmla="*/ 44 h 146"/>
                <a:gd name="T34" fmla="*/ 143 w 148"/>
                <a:gd name="T35" fmla="*/ 47 h 146"/>
                <a:gd name="T36" fmla="*/ 148 w 148"/>
                <a:gd name="T37" fmla="*/ 43 h 146"/>
                <a:gd name="T38" fmla="*/ 145 w 148"/>
                <a:gd name="T39" fmla="*/ 36 h 146"/>
                <a:gd name="T40" fmla="*/ 130 w 148"/>
                <a:gd name="T41" fmla="*/ 28 h 146"/>
                <a:gd name="T42" fmla="*/ 120 w 148"/>
                <a:gd name="T43" fmla="*/ 31 h 146"/>
                <a:gd name="T44" fmla="*/ 113 w 148"/>
                <a:gd name="T45" fmla="*/ 34 h 146"/>
                <a:gd name="T46" fmla="*/ 107 w 148"/>
                <a:gd name="T47" fmla="*/ 40 h 146"/>
                <a:gd name="T48" fmla="*/ 94 w 148"/>
                <a:gd name="T49" fmla="*/ 50 h 146"/>
                <a:gd name="T50" fmla="*/ 88 w 148"/>
                <a:gd name="T51" fmla="*/ 33 h 146"/>
                <a:gd name="T52" fmla="*/ 51 w 148"/>
                <a:gd name="T53" fmla="*/ 0 h 146"/>
                <a:gd name="T54" fmla="*/ 47 w 148"/>
                <a:gd name="T55" fmla="*/ 3 h 146"/>
                <a:gd name="T56" fmla="*/ 48 w 148"/>
                <a:gd name="T57" fmla="*/ 7 h 146"/>
                <a:gd name="T58" fmla="*/ 48 w 148"/>
                <a:gd name="T59" fmla="*/ 19 h 146"/>
                <a:gd name="T60" fmla="*/ 47 w 148"/>
                <a:gd name="T61" fmla="*/ 28 h 146"/>
                <a:gd name="T62" fmla="*/ 46 w 148"/>
                <a:gd name="T63" fmla="*/ 39 h 146"/>
                <a:gd name="T64" fmla="*/ 36 w 148"/>
                <a:gd name="T65" fmla="*/ 51 h 146"/>
                <a:gd name="T66" fmla="*/ 28 w 148"/>
                <a:gd name="T67" fmla="*/ 55 h 146"/>
                <a:gd name="T68" fmla="*/ 21 w 148"/>
                <a:gd name="T69" fmla="*/ 65 h 146"/>
                <a:gd name="T70" fmla="*/ 19 w 148"/>
                <a:gd name="T71" fmla="*/ 76 h 146"/>
                <a:gd name="T72" fmla="*/ 12 w 148"/>
                <a:gd name="T73" fmla="*/ 76 h 146"/>
                <a:gd name="T74" fmla="*/ 9 w 148"/>
                <a:gd name="T75" fmla="*/ 91 h 146"/>
                <a:gd name="T76" fmla="*/ 3 w 148"/>
                <a:gd name="T77" fmla="*/ 98 h 146"/>
                <a:gd name="T78" fmla="*/ 3 w 148"/>
                <a:gd name="T79" fmla="*/ 114 h 146"/>
                <a:gd name="T80" fmla="*/ 10 w 148"/>
                <a:gd name="T81" fmla="*/ 127 h 146"/>
                <a:gd name="T82" fmla="*/ 19 w 148"/>
                <a:gd name="T83" fmla="*/ 138 h 146"/>
                <a:gd name="T84" fmla="*/ 21 w 148"/>
                <a:gd name="T85"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 h="146">
                  <a:moveTo>
                    <a:pt x="21" y="136"/>
                  </a:moveTo>
                  <a:lnTo>
                    <a:pt x="24" y="136"/>
                  </a:lnTo>
                  <a:lnTo>
                    <a:pt x="25" y="139"/>
                  </a:lnTo>
                  <a:lnTo>
                    <a:pt x="31" y="144"/>
                  </a:lnTo>
                  <a:lnTo>
                    <a:pt x="36" y="146"/>
                  </a:lnTo>
                  <a:lnTo>
                    <a:pt x="38" y="146"/>
                  </a:lnTo>
                  <a:lnTo>
                    <a:pt x="44" y="139"/>
                  </a:lnTo>
                  <a:lnTo>
                    <a:pt x="48" y="142"/>
                  </a:lnTo>
                  <a:lnTo>
                    <a:pt x="57" y="140"/>
                  </a:lnTo>
                  <a:lnTo>
                    <a:pt x="64" y="134"/>
                  </a:lnTo>
                  <a:lnTo>
                    <a:pt x="75" y="128"/>
                  </a:lnTo>
                  <a:lnTo>
                    <a:pt x="79" y="125"/>
                  </a:lnTo>
                  <a:lnTo>
                    <a:pt x="78" y="117"/>
                  </a:lnTo>
                  <a:lnTo>
                    <a:pt x="79" y="112"/>
                  </a:lnTo>
                  <a:lnTo>
                    <a:pt x="84" y="107"/>
                  </a:lnTo>
                  <a:lnTo>
                    <a:pt x="87" y="99"/>
                  </a:lnTo>
                  <a:lnTo>
                    <a:pt x="90" y="87"/>
                  </a:lnTo>
                  <a:lnTo>
                    <a:pt x="91" y="80"/>
                  </a:lnTo>
                  <a:lnTo>
                    <a:pt x="95" y="82"/>
                  </a:lnTo>
                  <a:lnTo>
                    <a:pt x="100" y="84"/>
                  </a:lnTo>
                  <a:lnTo>
                    <a:pt x="102" y="85"/>
                  </a:lnTo>
                  <a:lnTo>
                    <a:pt x="103" y="83"/>
                  </a:lnTo>
                  <a:lnTo>
                    <a:pt x="106" y="75"/>
                  </a:lnTo>
                  <a:lnTo>
                    <a:pt x="108" y="71"/>
                  </a:lnTo>
                  <a:lnTo>
                    <a:pt x="109" y="67"/>
                  </a:lnTo>
                  <a:lnTo>
                    <a:pt x="110" y="67"/>
                  </a:lnTo>
                  <a:lnTo>
                    <a:pt x="113" y="67"/>
                  </a:lnTo>
                  <a:lnTo>
                    <a:pt x="114" y="69"/>
                  </a:lnTo>
                  <a:lnTo>
                    <a:pt x="119" y="60"/>
                  </a:lnTo>
                  <a:lnTo>
                    <a:pt x="122" y="57"/>
                  </a:lnTo>
                  <a:lnTo>
                    <a:pt x="124" y="54"/>
                  </a:lnTo>
                  <a:lnTo>
                    <a:pt x="126" y="47"/>
                  </a:lnTo>
                  <a:lnTo>
                    <a:pt x="126" y="39"/>
                  </a:lnTo>
                  <a:lnTo>
                    <a:pt x="135" y="44"/>
                  </a:lnTo>
                  <a:lnTo>
                    <a:pt x="141" y="47"/>
                  </a:lnTo>
                  <a:lnTo>
                    <a:pt x="143" y="47"/>
                  </a:lnTo>
                  <a:lnTo>
                    <a:pt x="146" y="44"/>
                  </a:lnTo>
                  <a:lnTo>
                    <a:pt x="148" y="43"/>
                  </a:lnTo>
                  <a:lnTo>
                    <a:pt x="147" y="43"/>
                  </a:lnTo>
                  <a:lnTo>
                    <a:pt x="145" y="36"/>
                  </a:lnTo>
                  <a:lnTo>
                    <a:pt x="141" y="31"/>
                  </a:lnTo>
                  <a:lnTo>
                    <a:pt x="130" y="28"/>
                  </a:lnTo>
                  <a:lnTo>
                    <a:pt x="123" y="31"/>
                  </a:lnTo>
                  <a:lnTo>
                    <a:pt x="120" y="31"/>
                  </a:lnTo>
                  <a:lnTo>
                    <a:pt x="114" y="35"/>
                  </a:lnTo>
                  <a:lnTo>
                    <a:pt x="113" y="34"/>
                  </a:lnTo>
                  <a:lnTo>
                    <a:pt x="112" y="34"/>
                  </a:lnTo>
                  <a:lnTo>
                    <a:pt x="107" y="40"/>
                  </a:lnTo>
                  <a:lnTo>
                    <a:pt x="102" y="40"/>
                  </a:lnTo>
                  <a:lnTo>
                    <a:pt x="94" y="50"/>
                  </a:lnTo>
                  <a:lnTo>
                    <a:pt x="91" y="50"/>
                  </a:lnTo>
                  <a:lnTo>
                    <a:pt x="88" y="33"/>
                  </a:lnTo>
                  <a:lnTo>
                    <a:pt x="57" y="39"/>
                  </a:lnTo>
                  <a:lnTo>
                    <a:pt x="51" y="0"/>
                  </a:lnTo>
                  <a:lnTo>
                    <a:pt x="48" y="0"/>
                  </a:lnTo>
                  <a:lnTo>
                    <a:pt x="47" y="3"/>
                  </a:lnTo>
                  <a:lnTo>
                    <a:pt x="48" y="6"/>
                  </a:lnTo>
                  <a:lnTo>
                    <a:pt x="48" y="7"/>
                  </a:lnTo>
                  <a:lnTo>
                    <a:pt x="48" y="15"/>
                  </a:lnTo>
                  <a:lnTo>
                    <a:pt x="48" y="19"/>
                  </a:lnTo>
                  <a:lnTo>
                    <a:pt x="47" y="22"/>
                  </a:lnTo>
                  <a:lnTo>
                    <a:pt x="47" y="28"/>
                  </a:lnTo>
                  <a:lnTo>
                    <a:pt x="46" y="36"/>
                  </a:lnTo>
                  <a:lnTo>
                    <a:pt x="46" y="39"/>
                  </a:lnTo>
                  <a:lnTo>
                    <a:pt x="44" y="44"/>
                  </a:lnTo>
                  <a:lnTo>
                    <a:pt x="36" y="51"/>
                  </a:lnTo>
                  <a:lnTo>
                    <a:pt x="33" y="55"/>
                  </a:lnTo>
                  <a:lnTo>
                    <a:pt x="28" y="55"/>
                  </a:lnTo>
                  <a:lnTo>
                    <a:pt x="24" y="61"/>
                  </a:lnTo>
                  <a:lnTo>
                    <a:pt x="21" y="65"/>
                  </a:lnTo>
                  <a:lnTo>
                    <a:pt x="20" y="75"/>
                  </a:lnTo>
                  <a:lnTo>
                    <a:pt x="19" y="76"/>
                  </a:lnTo>
                  <a:lnTo>
                    <a:pt x="15" y="73"/>
                  </a:lnTo>
                  <a:lnTo>
                    <a:pt x="12" y="76"/>
                  </a:lnTo>
                  <a:lnTo>
                    <a:pt x="9" y="87"/>
                  </a:lnTo>
                  <a:lnTo>
                    <a:pt x="9" y="91"/>
                  </a:lnTo>
                  <a:lnTo>
                    <a:pt x="7" y="94"/>
                  </a:lnTo>
                  <a:lnTo>
                    <a:pt x="3" y="98"/>
                  </a:lnTo>
                  <a:lnTo>
                    <a:pt x="0" y="101"/>
                  </a:lnTo>
                  <a:lnTo>
                    <a:pt x="3" y="114"/>
                  </a:lnTo>
                  <a:lnTo>
                    <a:pt x="5" y="120"/>
                  </a:lnTo>
                  <a:lnTo>
                    <a:pt x="10" y="127"/>
                  </a:lnTo>
                  <a:lnTo>
                    <a:pt x="15" y="132"/>
                  </a:lnTo>
                  <a:lnTo>
                    <a:pt x="19" y="138"/>
                  </a:lnTo>
                  <a:lnTo>
                    <a:pt x="20" y="138"/>
                  </a:lnTo>
                  <a:lnTo>
                    <a:pt x="21" y="136"/>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1" name="Freeform 45"/>
            <p:cNvSpPr>
              <a:spLocks/>
            </p:cNvSpPr>
            <p:nvPr/>
          </p:nvSpPr>
          <p:spPr bwMode="auto">
            <a:xfrm>
              <a:off x="7045393" y="2498731"/>
              <a:ext cx="398000" cy="205746"/>
            </a:xfrm>
            <a:custGeom>
              <a:avLst/>
              <a:gdLst>
                <a:gd name="T0" fmla="*/ 207 w 236"/>
                <a:gd name="T1" fmla="*/ 91 h 122"/>
                <a:gd name="T2" fmla="*/ 214 w 236"/>
                <a:gd name="T3" fmla="*/ 88 h 122"/>
                <a:gd name="T4" fmla="*/ 220 w 236"/>
                <a:gd name="T5" fmla="*/ 74 h 122"/>
                <a:gd name="T6" fmla="*/ 235 w 236"/>
                <a:gd name="T7" fmla="*/ 64 h 122"/>
                <a:gd name="T8" fmla="*/ 232 w 236"/>
                <a:gd name="T9" fmla="*/ 54 h 122"/>
                <a:gd name="T10" fmla="*/ 222 w 236"/>
                <a:gd name="T11" fmla="*/ 42 h 122"/>
                <a:gd name="T12" fmla="*/ 217 w 236"/>
                <a:gd name="T13" fmla="*/ 23 h 122"/>
                <a:gd name="T14" fmla="*/ 215 w 236"/>
                <a:gd name="T15" fmla="*/ 22 h 122"/>
                <a:gd name="T16" fmla="*/ 207 w 236"/>
                <a:gd name="T17" fmla="*/ 13 h 122"/>
                <a:gd name="T18" fmla="*/ 203 w 236"/>
                <a:gd name="T19" fmla="*/ 11 h 122"/>
                <a:gd name="T20" fmla="*/ 199 w 236"/>
                <a:gd name="T21" fmla="*/ 15 h 122"/>
                <a:gd name="T22" fmla="*/ 192 w 236"/>
                <a:gd name="T23" fmla="*/ 17 h 122"/>
                <a:gd name="T24" fmla="*/ 184 w 236"/>
                <a:gd name="T25" fmla="*/ 13 h 122"/>
                <a:gd name="T26" fmla="*/ 181 w 236"/>
                <a:gd name="T27" fmla="*/ 16 h 122"/>
                <a:gd name="T28" fmla="*/ 178 w 236"/>
                <a:gd name="T29" fmla="*/ 18 h 122"/>
                <a:gd name="T30" fmla="*/ 174 w 236"/>
                <a:gd name="T31" fmla="*/ 15 h 122"/>
                <a:gd name="T32" fmla="*/ 166 w 236"/>
                <a:gd name="T33" fmla="*/ 13 h 122"/>
                <a:gd name="T34" fmla="*/ 163 w 236"/>
                <a:gd name="T35" fmla="*/ 7 h 122"/>
                <a:gd name="T36" fmla="*/ 154 w 236"/>
                <a:gd name="T37" fmla="*/ 0 h 122"/>
                <a:gd name="T38" fmla="*/ 148 w 236"/>
                <a:gd name="T39" fmla="*/ 3 h 122"/>
                <a:gd name="T40" fmla="*/ 141 w 236"/>
                <a:gd name="T41" fmla="*/ 2 h 122"/>
                <a:gd name="T42" fmla="*/ 144 w 236"/>
                <a:gd name="T43" fmla="*/ 7 h 122"/>
                <a:gd name="T44" fmla="*/ 144 w 236"/>
                <a:gd name="T45" fmla="*/ 15 h 122"/>
                <a:gd name="T46" fmla="*/ 138 w 236"/>
                <a:gd name="T47" fmla="*/ 17 h 122"/>
                <a:gd name="T48" fmla="*/ 126 w 236"/>
                <a:gd name="T49" fmla="*/ 20 h 122"/>
                <a:gd name="T50" fmla="*/ 125 w 236"/>
                <a:gd name="T51" fmla="*/ 23 h 122"/>
                <a:gd name="T52" fmla="*/ 124 w 236"/>
                <a:gd name="T53" fmla="*/ 29 h 122"/>
                <a:gd name="T54" fmla="*/ 120 w 236"/>
                <a:gd name="T55" fmla="*/ 37 h 122"/>
                <a:gd name="T56" fmla="*/ 115 w 236"/>
                <a:gd name="T57" fmla="*/ 39 h 122"/>
                <a:gd name="T58" fmla="*/ 112 w 236"/>
                <a:gd name="T59" fmla="*/ 47 h 122"/>
                <a:gd name="T60" fmla="*/ 104 w 236"/>
                <a:gd name="T61" fmla="*/ 52 h 122"/>
                <a:gd name="T62" fmla="*/ 100 w 236"/>
                <a:gd name="T63" fmla="*/ 48 h 122"/>
                <a:gd name="T64" fmla="*/ 97 w 236"/>
                <a:gd name="T65" fmla="*/ 44 h 122"/>
                <a:gd name="T66" fmla="*/ 93 w 236"/>
                <a:gd name="T67" fmla="*/ 51 h 122"/>
                <a:gd name="T68" fmla="*/ 92 w 236"/>
                <a:gd name="T69" fmla="*/ 58 h 122"/>
                <a:gd name="T70" fmla="*/ 86 w 236"/>
                <a:gd name="T71" fmla="*/ 55 h 122"/>
                <a:gd name="T72" fmla="*/ 80 w 236"/>
                <a:gd name="T73" fmla="*/ 56 h 122"/>
                <a:gd name="T74" fmla="*/ 76 w 236"/>
                <a:gd name="T75" fmla="*/ 61 h 122"/>
                <a:gd name="T76" fmla="*/ 71 w 236"/>
                <a:gd name="T77" fmla="*/ 60 h 122"/>
                <a:gd name="T78" fmla="*/ 63 w 236"/>
                <a:gd name="T79" fmla="*/ 57 h 122"/>
                <a:gd name="T80" fmla="*/ 57 w 236"/>
                <a:gd name="T81" fmla="*/ 61 h 122"/>
                <a:gd name="T82" fmla="*/ 49 w 236"/>
                <a:gd name="T83" fmla="*/ 66 h 122"/>
                <a:gd name="T84" fmla="*/ 43 w 236"/>
                <a:gd name="T85" fmla="*/ 67 h 122"/>
                <a:gd name="T86" fmla="*/ 43 w 236"/>
                <a:gd name="T87" fmla="*/ 72 h 122"/>
                <a:gd name="T88" fmla="*/ 44 w 236"/>
                <a:gd name="T89" fmla="*/ 78 h 122"/>
                <a:gd name="T90" fmla="*/ 36 w 236"/>
                <a:gd name="T91" fmla="*/ 81 h 122"/>
                <a:gd name="T92" fmla="*/ 33 w 236"/>
                <a:gd name="T93" fmla="*/ 88 h 122"/>
                <a:gd name="T94" fmla="*/ 33 w 236"/>
                <a:gd name="T95" fmla="*/ 94 h 122"/>
                <a:gd name="T96" fmla="*/ 27 w 236"/>
                <a:gd name="T97" fmla="*/ 94 h 122"/>
                <a:gd name="T98" fmla="*/ 19 w 236"/>
                <a:gd name="T99" fmla="*/ 89 h 122"/>
                <a:gd name="T100" fmla="*/ 14 w 236"/>
                <a:gd name="T101" fmla="*/ 93 h 122"/>
                <a:gd name="T102" fmla="*/ 10 w 236"/>
                <a:gd name="T103" fmla="*/ 97 h 122"/>
                <a:gd name="T104" fmla="*/ 14 w 236"/>
                <a:gd name="T105" fmla="*/ 102 h 122"/>
                <a:gd name="T106" fmla="*/ 14 w 236"/>
                <a:gd name="T107" fmla="*/ 107 h 122"/>
                <a:gd name="T108" fmla="*/ 12 w 236"/>
                <a:gd name="T109" fmla="*/ 115 h 122"/>
                <a:gd name="T110" fmla="*/ 7 w 236"/>
                <a:gd name="T111" fmla="*/ 116 h 122"/>
                <a:gd name="T112" fmla="*/ 5 w 236"/>
                <a:gd name="T113" fmla="*/ 117 h 122"/>
                <a:gd name="T114" fmla="*/ 0 w 236"/>
                <a:gd name="T115" fmla="*/ 117 h 122"/>
                <a:gd name="T116" fmla="*/ 0 w 236"/>
                <a:gd name="T117" fmla="*/ 121 h 122"/>
                <a:gd name="T118" fmla="*/ 2 w 236"/>
                <a:gd name="T119" fmla="*/ 121 h 122"/>
                <a:gd name="T120" fmla="*/ 50 w 236"/>
                <a:gd name="T121" fmla="*/ 111 h 122"/>
                <a:gd name="T122" fmla="*/ 192 w 236"/>
                <a:gd name="T123" fmla="*/ 100 h 122"/>
                <a:gd name="T124" fmla="*/ 202 w 236"/>
                <a:gd name="T125"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6" h="122">
                  <a:moveTo>
                    <a:pt x="202" y="94"/>
                  </a:moveTo>
                  <a:lnTo>
                    <a:pt x="207" y="91"/>
                  </a:lnTo>
                  <a:lnTo>
                    <a:pt x="210" y="89"/>
                  </a:lnTo>
                  <a:lnTo>
                    <a:pt x="214" y="88"/>
                  </a:lnTo>
                  <a:lnTo>
                    <a:pt x="217" y="79"/>
                  </a:lnTo>
                  <a:lnTo>
                    <a:pt x="220" y="74"/>
                  </a:lnTo>
                  <a:lnTo>
                    <a:pt x="231" y="70"/>
                  </a:lnTo>
                  <a:lnTo>
                    <a:pt x="235" y="64"/>
                  </a:lnTo>
                  <a:lnTo>
                    <a:pt x="236" y="60"/>
                  </a:lnTo>
                  <a:lnTo>
                    <a:pt x="232" y="54"/>
                  </a:lnTo>
                  <a:lnTo>
                    <a:pt x="227" y="49"/>
                  </a:lnTo>
                  <a:lnTo>
                    <a:pt x="222" y="42"/>
                  </a:lnTo>
                  <a:lnTo>
                    <a:pt x="220" y="36"/>
                  </a:lnTo>
                  <a:lnTo>
                    <a:pt x="217" y="23"/>
                  </a:lnTo>
                  <a:lnTo>
                    <a:pt x="218" y="22"/>
                  </a:lnTo>
                  <a:lnTo>
                    <a:pt x="215" y="22"/>
                  </a:lnTo>
                  <a:lnTo>
                    <a:pt x="211" y="18"/>
                  </a:lnTo>
                  <a:lnTo>
                    <a:pt x="207" y="13"/>
                  </a:lnTo>
                  <a:lnTo>
                    <a:pt x="204" y="10"/>
                  </a:lnTo>
                  <a:lnTo>
                    <a:pt x="203" y="11"/>
                  </a:lnTo>
                  <a:lnTo>
                    <a:pt x="201" y="12"/>
                  </a:lnTo>
                  <a:lnTo>
                    <a:pt x="199" y="15"/>
                  </a:lnTo>
                  <a:lnTo>
                    <a:pt x="198" y="16"/>
                  </a:lnTo>
                  <a:lnTo>
                    <a:pt x="192" y="17"/>
                  </a:lnTo>
                  <a:lnTo>
                    <a:pt x="187" y="15"/>
                  </a:lnTo>
                  <a:lnTo>
                    <a:pt x="184" y="13"/>
                  </a:lnTo>
                  <a:lnTo>
                    <a:pt x="183" y="14"/>
                  </a:lnTo>
                  <a:lnTo>
                    <a:pt x="181" y="16"/>
                  </a:lnTo>
                  <a:lnTo>
                    <a:pt x="181" y="17"/>
                  </a:lnTo>
                  <a:lnTo>
                    <a:pt x="178" y="18"/>
                  </a:lnTo>
                  <a:lnTo>
                    <a:pt x="176" y="16"/>
                  </a:lnTo>
                  <a:lnTo>
                    <a:pt x="174" y="15"/>
                  </a:lnTo>
                  <a:lnTo>
                    <a:pt x="171" y="14"/>
                  </a:lnTo>
                  <a:lnTo>
                    <a:pt x="166" y="13"/>
                  </a:lnTo>
                  <a:lnTo>
                    <a:pt x="165" y="11"/>
                  </a:lnTo>
                  <a:lnTo>
                    <a:pt x="163" y="7"/>
                  </a:lnTo>
                  <a:lnTo>
                    <a:pt x="159" y="4"/>
                  </a:lnTo>
                  <a:lnTo>
                    <a:pt x="154" y="0"/>
                  </a:lnTo>
                  <a:lnTo>
                    <a:pt x="153" y="1"/>
                  </a:lnTo>
                  <a:lnTo>
                    <a:pt x="148" y="3"/>
                  </a:lnTo>
                  <a:lnTo>
                    <a:pt x="143" y="1"/>
                  </a:lnTo>
                  <a:lnTo>
                    <a:pt x="141" y="2"/>
                  </a:lnTo>
                  <a:lnTo>
                    <a:pt x="142" y="6"/>
                  </a:lnTo>
                  <a:lnTo>
                    <a:pt x="144" y="7"/>
                  </a:lnTo>
                  <a:lnTo>
                    <a:pt x="143" y="9"/>
                  </a:lnTo>
                  <a:lnTo>
                    <a:pt x="144" y="15"/>
                  </a:lnTo>
                  <a:lnTo>
                    <a:pt x="142" y="17"/>
                  </a:lnTo>
                  <a:lnTo>
                    <a:pt x="138" y="17"/>
                  </a:lnTo>
                  <a:lnTo>
                    <a:pt x="134" y="19"/>
                  </a:lnTo>
                  <a:lnTo>
                    <a:pt x="126" y="20"/>
                  </a:lnTo>
                  <a:lnTo>
                    <a:pt x="125" y="21"/>
                  </a:lnTo>
                  <a:lnTo>
                    <a:pt x="125" y="23"/>
                  </a:lnTo>
                  <a:lnTo>
                    <a:pt x="124" y="25"/>
                  </a:lnTo>
                  <a:lnTo>
                    <a:pt x="124" y="29"/>
                  </a:lnTo>
                  <a:lnTo>
                    <a:pt x="122" y="33"/>
                  </a:lnTo>
                  <a:lnTo>
                    <a:pt x="120" y="37"/>
                  </a:lnTo>
                  <a:lnTo>
                    <a:pt x="118" y="39"/>
                  </a:lnTo>
                  <a:lnTo>
                    <a:pt x="115" y="39"/>
                  </a:lnTo>
                  <a:lnTo>
                    <a:pt x="112" y="44"/>
                  </a:lnTo>
                  <a:lnTo>
                    <a:pt x="112" y="47"/>
                  </a:lnTo>
                  <a:lnTo>
                    <a:pt x="110" y="51"/>
                  </a:lnTo>
                  <a:lnTo>
                    <a:pt x="104" y="52"/>
                  </a:lnTo>
                  <a:lnTo>
                    <a:pt x="103" y="51"/>
                  </a:lnTo>
                  <a:lnTo>
                    <a:pt x="100" y="48"/>
                  </a:lnTo>
                  <a:lnTo>
                    <a:pt x="99" y="44"/>
                  </a:lnTo>
                  <a:lnTo>
                    <a:pt x="97" y="44"/>
                  </a:lnTo>
                  <a:lnTo>
                    <a:pt x="96" y="48"/>
                  </a:lnTo>
                  <a:lnTo>
                    <a:pt x="93" y="51"/>
                  </a:lnTo>
                  <a:lnTo>
                    <a:pt x="93" y="55"/>
                  </a:lnTo>
                  <a:lnTo>
                    <a:pt x="92" y="58"/>
                  </a:lnTo>
                  <a:lnTo>
                    <a:pt x="88" y="57"/>
                  </a:lnTo>
                  <a:lnTo>
                    <a:pt x="86" y="55"/>
                  </a:lnTo>
                  <a:lnTo>
                    <a:pt x="82" y="55"/>
                  </a:lnTo>
                  <a:lnTo>
                    <a:pt x="80" y="56"/>
                  </a:lnTo>
                  <a:lnTo>
                    <a:pt x="76" y="57"/>
                  </a:lnTo>
                  <a:lnTo>
                    <a:pt x="76" y="61"/>
                  </a:lnTo>
                  <a:lnTo>
                    <a:pt x="75" y="62"/>
                  </a:lnTo>
                  <a:lnTo>
                    <a:pt x="71" y="60"/>
                  </a:lnTo>
                  <a:lnTo>
                    <a:pt x="68" y="57"/>
                  </a:lnTo>
                  <a:lnTo>
                    <a:pt x="63" y="57"/>
                  </a:lnTo>
                  <a:lnTo>
                    <a:pt x="60" y="57"/>
                  </a:lnTo>
                  <a:lnTo>
                    <a:pt x="57" y="61"/>
                  </a:lnTo>
                  <a:lnTo>
                    <a:pt x="49" y="61"/>
                  </a:lnTo>
                  <a:lnTo>
                    <a:pt x="49" y="66"/>
                  </a:lnTo>
                  <a:lnTo>
                    <a:pt x="46" y="66"/>
                  </a:lnTo>
                  <a:lnTo>
                    <a:pt x="43" y="67"/>
                  </a:lnTo>
                  <a:lnTo>
                    <a:pt x="43" y="71"/>
                  </a:lnTo>
                  <a:lnTo>
                    <a:pt x="43" y="72"/>
                  </a:lnTo>
                  <a:lnTo>
                    <a:pt x="43" y="75"/>
                  </a:lnTo>
                  <a:lnTo>
                    <a:pt x="44" y="78"/>
                  </a:lnTo>
                  <a:lnTo>
                    <a:pt x="42" y="79"/>
                  </a:lnTo>
                  <a:lnTo>
                    <a:pt x="36" y="81"/>
                  </a:lnTo>
                  <a:lnTo>
                    <a:pt x="33" y="83"/>
                  </a:lnTo>
                  <a:lnTo>
                    <a:pt x="33" y="88"/>
                  </a:lnTo>
                  <a:lnTo>
                    <a:pt x="35" y="93"/>
                  </a:lnTo>
                  <a:lnTo>
                    <a:pt x="33" y="94"/>
                  </a:lnTo>
                  <a:lnTo>
                    <a:pt x="30" y="94"/>
                  </a:lnTo>
                  <a:lnTo>
                    <a:pt x="27" y="94"/>
                  </a:lnTo>
                  <a:lnTo>
                    <a:pt x="23" y="91"/>
                  </a:lnTo>
                  <a:lnTo>
                    <a:pt x="19" y="89"/>
                  </a:lnTo>
                  <a:lnTo>
                    <a:pt x="17" y="90"/>
                  </a:lnTo>
                  <a:lnTo>
                    <a:pt x="14" y="93"/>
                  </a:lnTo>
                  <a:lnTo>
                    <a:pt x="11" y="94"/>
                  </a:lnTo>
                  <a:lnTo>
                    <a:pt x="10" y="97"/>
                  </a:lnTo>
                  <a:lnTo>
                    <a:pt x="10" y="100"/>
                  </a:lnTo>
                  <a:lnTo>
                    <a:pt x="14" y="102"/>
                  </a:lnTo>
                  <a:lnTo>
                    <a:pt x="14" y="104"/>
                  </a:lnTo>
                  <a:lnTo>
                    <a:pt x="14" y="107"/>
                  </a:lnTo>
                  <a:lnTo>
                    <a:pt x="14" y="112"/>
                  </a:lnTo>
                  <a:lnTo>
                    <a:pt x="12" y="115"/>
                  </a:lnTo>
                  <a:lnTo>
                    <a:pt x="10" y="116"/>
                  </a:lnTo>
                  <a:lnTo>
                    <a:pt x="7" y="116"/>
                  </a:lnTo>
                  <a:lnTo>
                    <a:pt x="5" y="117"/>
                  </a:lnTo>
                  <a:lnTo>
                    <a:pt x="5" y="117"/>
                  </a:lnTo>
                  <a:lnTo>
                    <a:pt x="4" y="117"/>
                  </a:lnTo>
                  <a:lnTo>
                    <a:pt x="0" y="117"/>
                  </a:lnTo>
                  <a:lnTo>
                    <a:pt x="0" y="118"/>
                  </a:lnTo>
                  <a:lnTo>
                    <a:pt x="0" y="121"/>
                  </a:lnTo>
                  <a:lnTo>
                    <a:pt x="0" y="122"/>
                  </a:lnTo>
                  <a:lnTo>
                    <a:pt x="2" y="121"/>
                  </a:lnTo>
                  <a:lnTo>
                    <a:pt x="52" y="120"/>
                  </a:lnTo>
                  <a:lnTo>
                    <a:pt x="50" y="111"/>
                  </a:lnTo>
                  <a:lnTo>
                    <a:pt x="143" y="105"/>
                  </a:lnTo>
                  <a:lnTo>
                    <a:pt x="192" y="100"/>
                  </a:lnTo>
                  <a:lnTo>
                    <a:pt x="198" y="97"/>
                  </a:lnTo>
                  <a:lnTo>
                    <a:pt x="202" y="94"/>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2" name="Freeform 46"/>
            <p:cNvSpPr>
              <a:spLocks/>
            </p:cNvSpPr>
            <p:nvPr/>
          </p:nvSpPr>
          <p:spPr bwMode="auto">
            <a:xfrm>
              <a:off x="6706417" y="2426214"/>
              <a:ext cx="362585" cy="315365"/>
            </a:xfrm>
            <a:custGeom>
              <a:avLst/>
              <a:gdLst>
                <a:gd name="T0" fmla="*/ 238 w 254"/>
                <a:gd name="T1" fmla="*/ 190 h 221"/>
                <a:gd name="T2" fmla="*/ 242 w 254"/>
                <a:gd name="T3" fmla="*/ 189 h 221"/>
                <a:gd name="T4" fmla="*/ 244 w 254"/>
                <a:gd name="T5" fmla="*/ 188 h 221"/>
                <a:gd name="T6" fmla="*/ 249 w 254"/>
                <a:gd name="T7" fmla="*/ 187 h 221"/>
                <a:gd name="T8" fmla="*/ 254 w 254"/>
                <a:gd name="T9" fmla="*/ 183 h 221"/>
                <a:gd name="T10" fmla="*/ 254 w 254"/>
                <a:gd name="T11" fmla="*/ 173 h 221"/>
                <a:gd name="T12" fmla="*/ 250 w 254"/>
                <a:gd name="T13" fmla="*/ 168 h 221"/>
                <a:gd name="T14" fmla="*/ 251 w 254"/>
                <a:gd name="T15" fmla="*/ 161 h 221"/>
                <a:gd name="T16" fmla="*/ 243 w 254"/>
                <a:gd name="T17" fmla="*/ 166 h 221"/>
                <a:gd name="T18" fmla="*/ 238 w 254"/>
                <a:gd name="T19" fmla="*/ 156 h 221"/>
                <a:gd name="T20" fmla="*/ 240 w 254"/>
                <a:gd name="T21" fmla="*/ 146 h 221"/>
                <a:gd name="T22" fmla="*/ 232 w 254"/>
                <a:gd name="T23" fmla="*/ 131 h 221"/>
                <a:gd name="T24" fmla="*/ 216 w 254"/>
                <a:gd name="T25" fmla="*/ 124 h 221"/>
                <a:gd name="T26" fmla="*/ 202 w 254"/>
                <a:gd name="T27" fmla="*/ 112 h 221"/>
                <a:gd name="T28" fmla="*/ 204 w 254"/>
                <a:gd name="T29" fmla="*/ 100 h 221"/>
                <a:gd name="T30" fmla="*/ 206 w 254"/>
                <a:gd name="T31" fmla="*/ 91 h 221"/>
                <a:gd name="T32" fmla="*/ 206 w 254"/>
                <a:gd name="T33" fmla="*/ 80 h 221"/>
                <a:gd name="T34" fmla="*/ 196 w 254"/>
                <a:gd name="T35" fmla="*/ 76 h 221"/>
                <a:gd name="T36" fmla="*/ 191 w 254"/>
                <a:gd name="T37" fmla="*/ 81 h 221"/>
                <a:gd name="T38" fmla="*/ 186 w 254"/>
                <a:gd name="T39" fmla="*/ 67 h 221"/>
                <a:gd name="T40" fmla="*/ 163 w 254"/>
                <a:gd name="T41" fmla="*/ 45 h 221"/>
                <a:gd name="T42" fmla="*/ 156 w 254"/>
                <a:gd name="T43" fmla="*/ 22 h 221"/>
                <a:gd name="T44" fmla="*/ 158 w 254"/>
                <a:gd name="T45" fmla="*/ 10 h 221"/>
                <a:gd name="T46" fmla="*/ 0 w 254"/>
                <a:gd name="T47" fmla="*/ 2 h 221"/>
                <a:gd name="T48" fmla="*/ 4 w 254"/>
                <a:gd name="T49" fmla="*/ 6 h 221"/>
                <a:gd name="T50" fmla="*/ 3 w 254"/>
                <a:gd name="T51" fmla="*/ 13 h 221"/>
                <a:gd name="T52" fmla="*/ 5 w 254"/>
                <a:gd name="T53" fmla="*/ 17 h 221"/>
                <a:gd name="T54" fmla="*/ 12 w 254"/>
                <a:gd name="T55" fmla="*/ 25 h 221"/>
                <a:gd name="T56" fmla="*/ 14 w 254"/>
                <a:gd name="T57" fmla="*/ 29 h 221"/>
                <a:gd name="T58" fmla="*/ 20 w 254"/>
                <a:gd name="T59" fmla="*/ 39 h 221"/>
                <a:gd name="T60" fmla="*/ 31 w 254"/>
                <a:gd name="T61" fmla="*/ 39 h 221"/>
                <a:gd name="T62" fmla="*/ 28 w 254"/>
                <a:gd name="T63" fmla="*/ 50 h 221"/>
                <a:gd name="T64" fmla="*/ 31 w 254"/>
                <a:gd name="T65" fmla="*/ 61 h 221"/>
                <a:gd name="T66" fmla="*/ 36 w 254"/>
                <a:gd name="T67" fmla="*/ 69 h 221"/>
                <a:gd name="T68" fmla="*/ 42 w 254"/>
                <a:gd name="T69" fmla="*/ 176 h 221"/>
                <a:gd name="T70" fmla="*/ 215 w 254"/>
                <a:gd name="T71" fmla="*/ 197 h 221"/>
                <a:gd name="T72" fmla="*/ 205 w 254"/>
                <a:gd name="T73" fmla="*/ 221 h 221"/>
                <a:gd name="T74" fmla="*/ 234 w 254"/>
                <a:gd name="T75" fmla="*/ 216 h 221"/>
                <a:gd name="T76" fmla="*/ 237 w 254"/>
                <a:gd name="T77" fmla="*/ 211 h 221"/>
                <a:gd name="T78" fmla="*/ 234 w 254"/>
                <a:gd name="T79" fmla="*/ 206 h 221"/>
                <a:gd name="T80" fmla="*/ 237 w 254"/>
                <a:gd name="T81" fmla="*/ 203 h 221"/>
                <a:gd name="T82" fmla="*/ 238 w 254"/>
                <a:gd name="T83" fmla="*/ 197 h 221"/>
                <a:gd name="T84" fmla="*/ 238 w 254"/>
                <a:gd name="T85"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4" h="221">
                  <a:moveTo>
                    <a:pt x="238" y="193"/>
                  </a:moveTo>
                  <a:cubicBezTo>
                    <a:pt x="238" y="190"/>
                    <a:pt x="238" y="190"/>
                    <a:pt x="238" y="190"/>
                  </a:cubicBezTo>
                  <a:cubicBezTo>
                    <a:pt x="238" y="189"/>
                    <a:pt x="238" y="189"/>
                    <a:pt x="238" y="189"/>
                  </a:cubicBezTo>
                  <a:cubicBezTo>
                    <a:pt x="242" y="189"/>
                    <a:pt x="242" y="189"/>
                    <a:pt x="242" y="189"/>
                  </a:cubicBezTo>
                  <a:cubicBezTo>
                    <a:pt x="243" y="189"/>
                    <a:pt x="243" y="189"/>
                    <a:pt x="243" y="189"/>
                  </a:cubicBezTo>
                  <a:cubicBezTo>
                    <a:pt x="244" y="188"/>
                    <a:pt x="244" y="188"/>
                    <a:pt x="244" y="188"/>
                  </a:cubicBezTo>
                  <a:cubicBezTo>
                    <a:pt x="246" y="187"/>
                    <a:pt x="246" y="187"/>
                    <a:pt x="246" y="187"/>
                  </a:cubicBezTo>
                  <a:cubicBezTo>
                    <a:pt x="249" y="187"/>
                    <a:pt x="249" y="187"/>
                    <a:pt x="249" y="187"/>
                  </a:cubicBezTo>
                  <a:cubicBezTo>
                    <a:pt x="252" y="186"/>
                    <a:pt x="252" y="186"/>
                    <a:pt x="252" y="186"/>
                  </a:cubicBezTo>
                  <a:cubicBezTo>
                    <a:pt x="254" y="183"/>
                    <a:pt x="254" y="183"/>
                    <a:pt x="254" y="183"/>
                  </a:cubicBezTo>
                  <a:cubicBezTo>
                    <a:pt x="254" y="177"/>
                    <a:pt x="254" y="177"/>
                    <a:pt x="254" y="177"/>
                  </a:cubicBezTo>
                  <a:cubicBezTo>
                    <a:pt x="254" y="173"/>
                    <a:pt x="254" y="173"/>
                    <a:pt x="254" y="173"/>
                  </a:cubicBezTo>
                  <a:cubicBezTo>
                    <a:pt x="254" y="171"/>
                    <a:pt x="254" y="171"/>
                    <a:pt x="254" y="171"/>
                  </a:cubicBezTo>
                  <a:cubicBezTo>
                    <a:pt x="250" y="168"/>
                    <a:pt x="250" y="168"/>
                    <a:pt x="250" y="168"/>
                  </a:cubicBezTo>
                  <a:cubicBezTo>
                    <a:pt x="250" y="165"/>
                    <a:pt x="250" y="165"/>
                    <a:pt x="250" y="165"/>
                  </a:cubicBezTo>
                  <a:cubicBezTo>
                    <a:pt x="251" y="161"/>
                    <a:pt x="251" y="161"/>
                    <a:pt x="251" y="161"/>
                  </a:cubicBezTo>
                  <a:cubicBezTo>
                    <a:pt x="246" y="161"/>
                    <a:pt x="246" y="161"/>
                    <a:pt x="246" y="161"/>
                  </a:cubicBezTo>
                  <a:cubicBezTo>
                    <a:pt x="243" y="166"/>
                    <a:pt x="243" y="166"/>
                    <a:pt x="243" y="166"/>
                  </a:cubicBezTo>
                  <a:cubicBezTo>
                    <a:pt x="243" y="161"/>
                    <a:pt x="243" y="161"/>
                    <a:pt x="243" y="161"/>
                  </a:cubicBezTo>
                  <a:cubicBezTo>
                    <a:pt x="238" y="156"/>
                    <a:pt x="238" y="156"/>
                    <a:pt x="238" y="156"/>
                  </a:cubicBezTo>
                  <a:cubicBezTo>
                    <a:pt x="239" y="152"/>
                    <a:pt x="239" y="152"/>
                    <a:pt x="239" y="152"/>
                  </a:cubicBezTo>
                  <a:cubicBezTo>
                    <a:pt x="240" y="146"/>
                    <a:pt x="240" y="146"/>
                    <a:pt x="240" y="146"/>
                  </a:cubicBezTo>
                  <a:cubicBezTo>
                    <a:pt x="236" y="135"/>
                    <a:pt x="236" y="135"/>
                    <a:pt x="236" y="135"/>
                  </a:cubicBezTo>
                  <a:cubicBezTo>
                    <a:pt x="232" y="131"/>
                    <a:pt x="232" y="131"/>
                    <a:pt x="232" y="131"/>
                  </a:cubicBezTo>
                  <a:cubicBezTo>
                    <a:pt x="219" y="122"/>
                    <a:pt x="219" y="122"/>
                    <a:pt x="219" y="122"/>
                  </a:cubicBezTo>
                  <a:cubicBezTo>
                    <a:pt x="216" y="124"/>
                    <a:pt x="216" y="124"/>
                    <a:pt x="216" y="124"/>
                  </a:cubicBezTo>
                  <a:cubicBezTo>
                    <a:pt x="208" y="118"/>
                    <a:pt x="208" y="118"/>
                    <a:pt x="208" y="118"/>
                  </a:cubicBezTo>
                  <a:cubicBezTo>
                    <a:pt x="202" y="112"/>
                    <a:pt x="202" y="112"/>
                    <a:pt x="202" y="112"/>
                  </a:cubicBezTo>
                  <a:cubicBezTo>
                    <a:pt x="202" y="106"/>
                    <a:pt x="202" y="106"/>
                    <a:pt x="202" y="106"/>
                  </a:cubicBezTo>
                  <a:cubicBezTo>
                    <a:pt x="204" y="100"/>
                    <a:pt x="204" y="100"/>
                    <a:pt x="204" y="100"/>
                  </a:cubicBezTo>
                  <a:cubicBezTo>
                    <a:pt x="205" y="96"/>
                    <a:pt x="205" y="96"/>
                    <a:pt x="205" y="96"/>
                  </a:cubicBezTo>
                  <a:cubicBezTo>
                    <a:pt x="206" y="91"/>
                    <a:pt x="206" y="91"/>
                    <a:pt x="206" y="91"/>
                  </a:cubicBezTo>
                  <a:cubicBezTo>
                    <a:pt x="209" y="84"/>
                    <a:pt x="209" y="84"/>
                    <a:pt x="209" y="84"/>
                  </a:cubicBezTo>
                  <a:cubicBezTo>
                    <a:pt x="206" y="80"/>
                    <a:pt x="206" y="80"/>
                    <a:pt x="206" y="80"/>
                  </a:cubicBezTo>
                  <a:cubicBezTo>
                    <a:pt x="202" y="76"/>
                    <a:pt x="202" y="76"/>
                    <a:pt x="202" y="76"/>
                  </a:cubicBezTo>
                  <a:cubicBezTo>
                    <a:pt x="196" y="76"/>
                    <a:pt x="196" y="76"/>
                    <a:pt x="196" y="76"/>
                  </a:cubicBezTo>
                  <a:cubicBezTo>
                    <a:pt x="193" y="78"/>
                    <a:pt x="193" y="78"/>
                    <a:pt x="193" y="78"/>
                  </a:cubicBezTo>
                  <a:cubicBezTo>
                    <a:pt x="191" y="81"/>
                    <a:pt x="191" y="81"/>
                    <a:pt x="191" y="81"/>
                  </a:cubicBezTo>
                  <a:cubicBezTo>
                    <a:pt x="186" y="76"/>
                    <a:pt x="186" y="76"/>
                    <a:pt x="186" y="76"/>
                  </a:cubicBezTo>
                  <a:cubicBezTo>
                    <a:pt x="186" y="67"/>
                    <a:pt x="186" y="67"/>
                    <a:pt x="186" y="67"/>
                  </a:cubicBezTo>
                  <a:cubicBezTo>
                    <a:pt x="181" y="60"/>
                    <a:pt x="181" y="60"/>
                    <a:pt x="181" y="60"/>
                  </a:cubicBezTo>
                  <a:cubicBezTo>
                    <a:pt x="163" y="45"/>
                    <a:pt x="163" y="45"/>
                    <a:pt x="163" y="45"/>
                  </a:cubicBezTo>
                  <a:cubicBezTo>
                    <a:pt x="156" y="33"/>
                    <a:pt x="156" y="33"/>
                    <a:pt x="156" y="33"/>
                  </a:cubicBezTo>
                  <a:cubicBezTo>
                    <a:pt x="156" y="22"/>
                    <a:pt x="156" y="22"/>
                    <a:pt x="156" y="22"/>
                  </a:cubicBezTo>
                  <a:cubicBezTo>
                    <a:pt x="156" y="11"/>
                    <a:pt x="156" y="11"/>
                    <a:pt x="156" y="11"/>
                  </a:cubicBezTo>
                  <a:cubicBezTo>
                    <a:pt x="158" y="10"/>
                    <a:pt x="158" y="10"/>
                    <a:pt x="158" y="10"/>
                  </a:cubicBezTo>
                  <a:cubicBezTo>
                    <a:pt x="146" y="0"/>
                    <a:pt x="146" y="0"/>
                    <a:pt x="146" y="0"/>
                  </a:cubicBezTo>
                  <a:cubicBezTo>
                    <a:pt x="0" y="2"/>
                    <a:pt x="0" y="2"/>
                    <a:pt x="0" y="2"/>
                  </a:cubicBezTo>
                  <a:cubicBezTo>
                    <a:pt x="1" y="4"/>
                    <a:pt x="1" y="4"/>
                    <a:pt x="1" y="4"/>
                  </a:cubicBezTo>
                  <a:cubicBezTo>
                    <a:pt x="4" y="6"/>
                    <a:pt x="4" y="6"/>
                    <a:pt x="4" y="6"/>
                  </a:cubicBezTo>
                  <a:cubicBezTo>
                    <a:pt x="5" y="11"/>
                    <a:pt x="5" y="11"/>
                    <a:pt x="5" y="11"/>
                  </a:cubicBezTo>
                  <a:cubicBezTo>
                    <a:pt x="3" y="13"/>
                    <a:pt x="3" y="13"/>
                    <a:pt x="3" y="13"/>
                  </a:cubicBezTo>
                  <a:cubicBezTo>
                    <a:pt x="5" y="16"/>
                    <a:pt x="5" y="16"/>
                    <a:pt x="5" y="16"/>
                  </a:cubicBezTo>
                  <a:cubicBezTo>
                    <a:pt x="5" y="16"/>
                    <a:pt x="4" y="16"/>
                    <a:pt x="5" y="17"/>
                  </a:cubicBezTo>
                  <a:cubicBezTo>
                    <a:pt x="6" y="18"/>
                    <a:pt x="11" y="19"/>
                    <a:pt x="11" y="19"/>
                  </a:cubicBezTo>
                  <a:cubicBezTo>
                    <a:pt x="12" y="25"/>
                    <a:pt x="12" y="25"/>
                    <a:pt x="12" y="25"/>
                  </a:cubicBezTo>
                  <a:cubicBezTo>
                    <a:pt x="14" y="29"/>
                    <a:pt x="14" y="29"/>
                    <a:pt x="14" y="29"/>
                  </a:cubicBezTo>
                  <a:cubicBezTo>
                    <a:pt x="14" y="29"/>
                    <a:pt x="14" y="29"/>
                    <a:pt x="14" y="29"/>
                  </a:cubicBezTo>
                  <a:cubicBezTo>
                    <a:pt x="18" y="35"/>
                    <a:pt x="18" y="35"/>
                    <a:pt x="18" y="35"/>
                  </a:cubicBezTo>
                  <a:cubicBezTo>
                    <a:pt x="20" y="39"/>
                    <a:pt x="20" y="39"/>
                    <a:pt x="20" y="39"/>
                  </a:cubicBezTo>
                  <a:cubicBezTo>
                    <a:pt x="29" y="39"/>
                    <a:pt x="29" y="39"/>
                    <a:pt x="29" y="39"/>
                  </a:cubicBezTo>
                  <a:cubicBezTo>
                    <a:pt x="31" y="39"/>
                    <a:pt x="31" y="39"/>
                    <a:pt x="31" y="39"/>
                  </a:cubicBezTo>
                  <a:cubicBezTo>
                    <a:pt x="31" y="44"/>
                    <a:pt x="31" y="44"/>
                    <a:pt x="31" y="44"/>
                  </a:cubicBezTo>
                  <a:cubicBezTo>
                    <a:pt x="28" y="50"/>
                    <a:pt x="28" y="50"/>
                    <a:pt x="28" y="50"/>
                  </a:cubicBezTo>
                  <a:cubicBezTo>
                    <a:pt x="25" y="55"/>
                    <a:pt x="25" y="55"/>
                    <a:pt x="25" y="55"/>
                  </a:cubicBezTo>
                  <a:cubicBezTo>
                    <a:pt x="31" y="61"/>
                    <a:pt x="31" y="61"/>
                    <a:pt x="31" y="61"/>
                  </a:cubicBezTo>
                  <a:cubicBezTo>
                    <a:pt x="33" y="67"/>
                    <a:pt x="33" y="67"/>
                    <a:pt x="33" y="67"/>
                  </a:cubicBezTo>
                  <a:cubicBezTo>
                    <a:pt x="36" y="69"/>
                    <a:pt x="36" y="69"/>
                    <a:pt x="36" y="69"/>
                  </a:cubicBezTo>
                  <a:cubicBezTo>
                    <a:pt x="42" y="72"/>
                    <a:pt x="42" y="72"/>
                    <a:pt x="42" y="72"/>
                  </a:cubicBezTo>
                  <a:cubicBezTo>
                    <a:pt x="42" y="176"/>
                    <a:pt x="42" y="176"/>
                    <a:pt x="42" y="176"/>
                  </a:cubicBezTo>
                  <a:cubicBezTo>
                    <a:pt x="42" y="201"/>
                    <a:pt x="42" y="201"/>
                    <a:pt x="42" y="201"/>
                  </a:cubicBezTo>
                  <a:cubicBezTo>
                    <a:pt x="215" y="197"/>
                    <a:pt x="215" y="197"/>
                    <a:pt x="215" y="197"/>
                  </a:cubicBezTo>
                  <a:cubicBezTo>
                    <a:pt x="216" y="203"/>
                    <a:pt x="216" y="203"/>
                    <a:pt x="216" y="203"/>
                  </a:cubicBezTo>
                  <a:cubicBezTo>
                    <a:pt x="205" y="221"/>
                    <a:pt x="205" y="221"/>
                    <a:pt x="205" y="221"/>
                  </a:cubicBezTo>
                  <a:cubicBezTo>
                    <a:pt x="233" y="219"/>
                    <a:pt x="233" y="219"/>
                    <a:pt x="233" y="219"/>
                  </a:cubicBezTo>
                  <a:cubicBezTo>
                    <a:pt x="234" y="216"/>
                    <a:pt x="234" y="216"/>
                    <a:pt x="234" y="216"/>
                  </a:cubicBezTo>
                  <a:cubicBezTo>
                    <a:pt x="236" y="213"/>
                    <a:pt x="236" y="213"/>
                    <a:pt x="236" y="213"/>
                  </a:cubicBezTo>
                  <a:cubicBezTo>
                    <a:pt x="236" y="213"/>
                    <a:pt x="238" y="212"/>
                    <a:pt x="237" y="211"/>
                  </a:cubicBezTo>
                  <a:cubicBezTo>
                    <a:pt x="237" y="210"/>
                    <a:pt x="235" y="207"/>
                    <a:pt x="235" y="207"/>
                  </a:cubicBezTo>
                  <a:cubicBezTo>
                    <a:pt x="234" y="206"/>
                    <a:pt x="234" y="206"/>
                    <a:pt x="234" y="206"/>
                  </a:cubicBezTo>
                  <a:cubicBezTo>
                    <a:pt x="235" y="204"/>
                    <a:pt x="235" y="204"/>
                    <a:pt x="235" y="204"/>
                  </a:cubicBezTo>
                  <a:cubicBezTo>
                    <a:pt x="237" y="203"/>
                    <a:pt x="237" y="203"/>
                    <a:pt x="237" y="203"/>
                  </a:cubicBezTo>
                  <a:cubicBezTo>
                    <a:pt x="238" y="200"/>
                    <a:pt x="238" y="200"/>
                    <a:pt x="238" y="200"/>
                  </a:cubicBezTo>
                  <a:cubicBezTo>
                    <a:pt x="238" y="197"/>
                    <a:pt x="238" y="197"/>
                    <a:pt x="238" y="197"/>
                  </a:cubicBezTo>
                  <a:cubicBezTo>
                    <a:pt x="238" y="194"/>
                    <a:pt x="238" y="194"/>
                    <a:pt x="238" y="194"/>
                  </a:cubicBezTo>
                  <a:lnTo>
                    <a:pt x="238" y="193"/>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3" name="Freeform 47"/>
            <p:cNvSpPr>
              <a:spLocks/>
            </p:cNvSpPr>
            <p:nvPr/>
          </p:nvSpPr>
          <p:spPr bwMode="auto">
            <a:xfrm>
              <a:off x="6642332" y="1820781"/>
              <a:ext cx="350780" cy="408119"/>
            </a:xfrm>
            <a:custGeom>
              <a:avLst/>
              <a:gdLst>
                <a:gd name="T0" fmla="*/ 139 w 208"/>
                <a:gd name="T1" fmla="*/ 135 h 242"/>
                <a:gd name="T2" fmla="*/ 144 w 208"/>
                <a:gd name="T3" fmla="*/ 107 h 242"/>
                <a:gd name="T4" fmla="*/ 169 w 208"/>
                <a:gd name="T5" fmla="*/ 80 h 242"/>
                <a:gd name="T6" fmla="*/ 208 w 208"/>
                <a:gd name="T7" fmla="*/ 55 h 242"/>
                <a:gd name="T8" fmla="*/ 183 w 208"/>
                <a:gd name="T9" fmla="*/ 52 h 242"/>
                <a:gd name="T10" fmla="*/ 166 w 208"/>
                <a:gd name="T11" fmla="*/ 52 h 242"/>
                <a:gd name="T12" fmla="*/ 154 w 208"/>
                <a:gd name="T13" fmla="*/ 55 h 242"/>
                <a:gd name="T14" fmla="*/ 147 w 208"/>
                <a:gd name="T15" fmla="*/ 48 h 242"/>
                <a:gd name="T16" fmla="*/ 133 w 208"/>
                <a:gd name="T17" fmla="*/ 45 h 242"/>
                <a:gd name="T18" fmla="*/ 128 w 208"/>
                <a:gd name="T19" fmla="*/ 42 h 242"/>
                <a:gd name="T20" fmla="*/ 114 w 208"/>
                <a:gd name="T21" fmla="*/ 36 h 242"/>
                <a:gd name="T22" fmla="*/ 123 w 208"/>
                <a:gd name="T23" fmla="*/ 36 h 242"/>
                <a:gd name="T24" fmla="*/ 114 w 208"/>
                <a:gd name="T25" fmla="*/ 35 h 242"/>
                <a:gd name="T26" fmla="*/ 105 w 208"/>
                <a:gd name="T27" fmla="*/ 35 h 242"/>
                <a:gd name="T28" fmla="*/ 97 w 208"/>
                <a:gd name="T29" fmla="*/ 39 h 242"/>
                <a:gd name="T30" fmla="*/ 87 w 208"/>
                <a:gd name="T31" fmla="*/ 34 h 242"/>
                <a:gd name="T32" fmla="*/ 80 w 208"/>
                <a:gd name="T33" fmla="*/ 34 h 242"/>
                <a:gd name="T34" fmla="*/ 68 w 208"/>
                <a:gd name="T35" fmla="*/ 24 h 242"/>
                <a:gd name="T36" fmla="*/ 66 w 208"/>
                <a:gd name="T37" fmla="*/ 20 h 242"/>
                <a:gd name="T38" fmla="*/ 58 w 208"/>
                <a:gd name="T39" fmla="*/ 20 h 242"/>
                <a:gd name="T40" fmla="*/ 54 w 208"/>
                <a:gd name="T41" fmla="*/ 16 h 242"/>
                <a:gd name="T42" fmla="*/ 58 w 208"/>
                <a:gd name="T43" fmla="*/ 8 h 242"/>
                <a:gd name="T44" fmla="*/ 60 w 208"/>
                <a:gd name="T45" fmla="*/ 2 h 242"/>
                <a:gd name="T46" fmla="*/ 56 w 208"/>
                <a:gd name="T47" fmla="*/ 0 h 242"/>
                <a:gd name="T48" fmla="*/ 54 w 208"/>
                <a:gd name="T49" fmla="*/ 12 h 242"/>
                <a:gd name="T50" fmla="*/ 0 w 208"/>
                <a:gd name="T51" fmla="*/ 16 h 242"/>
                <a:gd name="T52" fmla="*/ 1 w 208"/>
                <a:gd name="T53" fmla="*/ 23 h 242"/>
                <a:gd name="T54" fmla="*/ 4 w 208"/>
                <a:gd name="T55" fmla="*/ 26 h 242"/>
                <a:gd name="T56" fmla="*/ 3 w 208"/>
                <a:gd name="T57" fmla="*/ 31 h 242"/>
                <a:gd name="T58" fmla="*/ 1 w 208"/>
                <a:gd name="T59" fmla="*/ 34 h 242"/>
                <a:gd name="T60" fmla="*/ 2 w 208"/>
                <a:gd name="T61" fmla="*/ 40 h 242"/>
                <a:gd name="T62" fmla="*/ 1 w 208"/>
                <a:gd name="T63" fmla="*/ 51 h 242"/>
                <a:gd name="T64" fmla="*/ 6 w 208"/>
                <a:gd name="T65" fmla="*/ 64 h 242"/>
                <a:gd name="T66" fmla="*/ 9 w 208"/>
                <a:gd name="T67" fmla="*/ 78 h 242"/>
                <a:gd name="T68" fmla="*/ 10 w 208"/>
                <a:gd name="T69" fmla="*/ 104 h 242"/>
                <a:gd name="T70" fmla="*/ 12 w 208"/>
                <a:gd name="T71" fmla="*/ 114 h 242"/>
                <a:gd name="T72" fmla="*/ 12 w 208"/>
                <a:gd name="T73" fmla="*/ 122 h 242"/>
                <a:gd name="T74" fmla="*/ 17 w 208"/>
                <a:gd name="T75" fmla="*/ 127 h 242"/>
                <a:gd name="T76" fmla="*/ 18 w 208"/>
                <a:gd name="T77" fmla="*/ 136 h 242"/>
                <a:gd name="T78" fmla="*/ 16 w 208"/>
                <a:gd name="T79" fmla="*/ 142 h 242"/>
                <a:gd name="T80" fmla="*/ 17 w 208"/>
                <a:gd name="T81" fmla="*/ 144 h 242"/>
                <a:gd name="T82" fmla="*/ 11 w 208"/>
                <a:gd name="T83" fmla="*/ 150 h 242"/>
                <a:gd name="T84" fmla="*/ 8 w 208"/>
                <a:gd name="T85" fmla="*/ 154 h 242"/>
                <a:gd name="T86" fmla="*/ 9 w 208"/>
                <a:gd name="T87" fmla="*/ 158 h 242"/>
                <a:gd name="T88" fmla="*/ 12 w 208"/>
                <a:gd name="T89" fmla="*/ 163 h 242"/>
                <a:gd name="T90" fmla="*/ 18 w 208"/>
                <a:gd name="T91" fmla="*/ 167 h 242"/>
                <a:gd name="T92" fmla="*/ 18 w 208"/>
                <a:gd name="T93" fmla="*/ 242 h 242"/>
                <a:gd name="T94" fmla="*/ 173 w 208"/>
                <a:gd name="T95" fmla="*/ 233 h 242"/>
                <a:gd name="T96" fmla="*/ 166 w 208"/>
                <a:gd name="T97" fmla="*/ 220 h 242"/>
                <a:gd name="T98" fmla="*/ 157 w 208"/>
                <a:gd name="T99" fmla="*/ 213 h 242"/>
                <a:gd name="T100" fmla="*/ 138 w 208"/>
                <a:gd name="T101" fmla="*/ 197 h 242"/>
                <a:gd name="T102" fmla="*/ 125 w 208"/>
                <a:gd name="T103" fmla="*/ 189 h 242"/>
                <a:gd name="T104" fmla="*/ 128 w 208"/>
                <a:gd name="T105" fmla="*/ 159 h 242"/>
                <a:gd name="T106" fmla="*/ 122 w 208"/>
                <a:gd name="T107" fmla="*/ 154 h 242"/>
                <a:gd name="T108" fmla="*/ 128 w 208"/>
                <a:gd name="T109" fmla="*/ 141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8" h="242">
                  <a:moveTo>
                    <a:pt x="128" y="141"/>
                  </a:moveTo>
                  <a:lnTo>
                    <a:pt x="139" y="135"/>
                  </a:lnTo>
                  <a:lnTo>
                    <a:pt x="139" y="111"/>
                  </a:lnTo>
                  <a:lnTo>
                    <a:pt x="144" y="107"/>
                  </a:lnTo>
                  <a:lnTo>
                    <a:pt x="161" y="91"/>
                  </a:lnTo>
                  <a:lnTo>
                    <a:pt x="169" y="80"/>
                  </a:lnTo>
                  <a:lnTo>
                    <a:pt x="185" y="69"/>
                  </a:lnTo>
                  <a:lnTo>
                    <a:pt x="208" y="55"/>
                  </a:lnTo>
                  <a:lnTo>
                    <a:pt x="200" y="53"/>
                  </a:lnTo>
                  <a:lnTo>
                    <a:pt x="183" y="52"/>
                  </a:lnTo>
                  <a:lnTo>
                    <a:pt x="169" y="49"/>
                  </a:lnTo>
                  <a:lnTo>
                    <a:pt x="166" y="52"/>
                  </a:lnTo>
                  <a:lnTo>
                    <a:pt x="162" y="55"/>
                  </a:lnTo>
                  <a:lnTo>
                    <a:pt x="154" y="55"/>
                  </a:lnTo>
                  <a:lnTo>
                    <a:pt x="151" y="51"/>
                  </a:lnTo>
                  <a:lnTo>
                    <a:pt x="147" y="48"/>
                  </a:lnTo>
                  <a:lnTo>
                    <a:pt x="136" y="45"/>
                  </a:lnTo>
                  <a:lnTo>
                    <a:pt x="133" y="45"/>
                  </a:lnTo>
                  <a:lnTo>
                    <a:pt x="129" y="43"/>
                  </a:lnTo>
                  <a:lnTo>
                    <a:pt x="128" y="42"/>
                  </a:lnTo>
                  <a:lnTo>
                    <a:pt x="119" y="41"/>
                  </a:lnTo>
                  <a:lnTo>
                    <a:pt x="114" y="36"/>
                  </a:lnTo>
                  <a:lnTo>
                    <a:pt x="120" y="39"/>
                  </a:lnTo>
                  <a:lnTo>
                    <a:pt x="123" y="36"/>
                  </a:lnTo>
                  <a:lnTo>
                    <a:pt x="119" y="35"/>
                  </a:lnTo>
                  <a:lnTo>
                    <a:pt x="114" y="35"/>
                  </a:lnTo>
                  <a:lnTo>
                    <a:pt x="109" y="35"/>
                  </a:lnTo>
                  <a:lnTo>
                    <a:pt x="105" y="35"/>
                  </a:lnTo>
                  <a:lnTo>
                    <a:pt x="100" y="35"/>
                  </a:lnTo>
                  <a:lnTo>
                    <a:pt x="97" y="39"/>
                  </a:lnTo>
                  <a:lnTo>
                    <a:pt x="93" y="39"/>
                  </a:lnTo>
                  <a:lnTo>
                    <a:pt x="87" y="34"/>
                  </a:lnTo>
                  <a:lnTo>
                    <a:pt x="84" y="34"/>
                  </a:lnTo>
                  <a:lnTo>
                    <a:pt x="80" y="34"/>
                  </a:lnTo>
                  <a:lnTo>
                    <a:pt x="73" y="32"/>
                  </a:lnTo>
                  <a:lnTo>
                    <a:pt x="68" y="24"/>
                  </a:lnTo>
                  <a:lnTo>
                    <a:pt x="68" y="24"/>
                  </a:lnTo>
                  <a:lnTo>
                    <a:pt x="66" y="20"/>
                  </a:lnTo>
                  <a:lnTo>
                    <a:pt x="62" y="20"/>
                  </a:lnTo>
                  <a:lnTo>
                    <a:pt x="58" y="20"/>
                  </a:lnTo>
                  <a:lnTo>
                    <a:pt x="55" y="20"/>
                  </a:lnTo>
                  <a:lnTo>
                    <a:pt x="54" y="16"/>
                  </a:lnTo>
                  <a:lnTo>
                    <a:pt x="57" y="12"/>
                  </a:lnTo>
                  <a:lnTo>
                    <a:pt x="58" y="8"/>
                  </a:lnTo>
                  <a:lnTo>
                    <a:pt x="62" y="5"/>
                  </a:lnTo>
                  <a:lnTo>
                    <a:pt x="60" y="2"/>
                  </a:lnTo>
                  <a:lnTo>
                    <a:pt x="60" y="2"/>
                  </a:lnTo>
                  <a:lnTo>
                    <a:pt x="56" y="0"/>
                  </a:lnTo>
                  <a:lnTo>
                    <a:pt x="56" y="10"/>
                  </a:lnTo>
                  <a:lnTo>
                    <a:pt x="54" y="12"/>
                  </a:lnTo>
                  <a:lnTo>
                    <a:pt x="52" y="16"/>
                  </a:lnTo>
                  <a:lnTo>
                    <a:pt x="0" y="16"/>
                  </a:lnTo>
                  <a:lnTo>
                    <a:pt x="1" y="20"/>
                  </a:lnTo>
                  <a:lnTo>
                    <a:pt x="1" y="23"/>
                  </a:lnTo>
                  <a:lnTo>
                    <a:pt x="1" y="24"/>
                  </a:lnTo>
                  <a:lnTo>
                    <a:pt x="4" y="26"/>
                  </a:lnTo>
                  <a:lnTo>
                    <a:pt x="4" y="30"/>
                  </a:lnTo>
                  <a:lnTo>
                    <a:pt x="3" y="31"/>
                  </a:lnTo>
                  <a:lnTo>
                    <a:pt x="1" y="33"/>
                  </a:lnTo>
                  <a:lnTo>
                    <a:pt x="1" y="34"/>
                  </a:lnTo>
                  <a:lnTo>
                    <a:pt x="1" y="38"/>
                  </a:lnTo>
                  <a:lnTo>
                    <a:pt x="2" y="40"/>
                  </a:lnTo>
                  <a:lnTo>
                    <a:pt x="3" y="45"/>
                  </a:lnTo>
                  <a:lnTo>
                    <a:pt x="1" y="51"/>
                  </a:lnTo>
                  <a:lnTo>
                    <a:pt x="3" y="56"/>
                  </a:lnTo>
                  <a:lnTo>
                    <a:pt x="6" y="64"/>
                  </a:lnTo>
                  <a:lnTo>
                    <a:pt x="9" y="70"/>
                  </a:lnTo>
                  <a:lnTo>
                    <a:pt x="9" y="78"/>
                  </a:lnTo>
                  <a:lnTo>
                    <a:pt x="10" y="92"/>
                  </a:lnTo>
                  <a:lnTo>
                    <a:pt x="10" y="104"/>
                  </a:lnTo>
                  <a:lnTo>
                    <a:pt x="10" y="112"/>
                  </a:lnTo>
                  <a:lnTo>
                    <a:pt x="12" y="114"/>
                  </a:lnTo>
                  <a:lnTo>
                    <a:pt x="12" y="116"/>
                  </a:lnTo>
                  <a:lnTo>
                    <a:pt x="12" y="122"/>
                  </a:lnTo>
                  <a:lnTo>
                    <a:pt x="15" y="124"/>
                  </a:lnTo>
                  <a:lnTo>
                    <a:pt x="17" y="127"/>
                  </a:lnTo>
                  <a:lnTo>
                    <a:pt x="18" y="132"/>
                  </a:lnTo>
                  <a:lnTo>
                    <a:pt x="18" y="136"/>
                  </a:lnTo>
                  <a:lnTo>
                    <a:pt x="18" y="141"/>
                  </a:lnTo>
                  <a:lnTo>
                    <a:pt x="16" y="142"/>
                  </a:lnTo>
                  <a:lnTo>
                    <a:pt x="16" y="142"/>
                  </a:lnTo>
                  <a:lnTo>
                    <a:pt x="17" y="144"/>
                  </a:lnTo>
                  <a:lnTo>
                    <a:pt x="13" y="147"/>
                  </a:lnTo>
                  <a:lnTo>
                    <a:pt x="11" y="150"/>
                  </a:lnTo>
                  <a:lnTo>
                    <a:pt x="8" y="152"/>
                  </a:lnTo>
                  <a:lnTo>
                    <a:pt x="8" y="154"/>
                  </a:lnTo>
                  <a:lnTo>
                    <a:pt x="8" y="156"/>
                  </a:lnTo>
                  <a:lnTo>
                    <a:pt x="9" y="158"/>
                  </a:lnTo>
                  <a:lnTo>
                    <a:pt x="12" y="160"/>
                  </a:lnTo>
                  <a:lnTo>
                    <a:pt x="12" y="163"/>
                  </a:lnTo>
                  <a:lnTo>
                    <a:pt x="17" y="164"/>
                  </a:lnTo>
                  <a:lnTo>
                    <a:pt x="18" y="167"/>
                  </a:lnTo>
                  <a:lnTo>
                    <a:pt x="21" y="169"/>
                  </a:lnTo>
                  <a:lnTo>
                    <a:pt x="18" y="242"/>
                  </a:lnTo>
                  <a:lnTo>
                    <a:pt x="172" y="239"/>
                  </a:lnTo>
                  <a:lnTo>
                    <a:pt x="173" y="233"/>
                  </a:lnTo>
                  <a:lnTo>
                    <a:pt x="172" y="227"/>
                  </a:lnTo>
                  <a:lnTo>
                    <a:pt x="166" y="220"/>
                  </a:lnTo>
                  <a:lnTo>
                    <a:pt x="160" y="216"/>
                  </a:lnTo>
                  <a:lnTo>
                    <a:pt x="157" y="213"/>
                  </a:lnTo>
                  <a:lnTo>
                    <a:pt x="150" y="204"/>
                  </a:lnTo>
                  <a:lnTo>
                    <a:pt x="138" y="197"/>
                  </a:lnTo>
                  <a:lnTo>
                    <a:pt x="130" y="193"/>
                  </a:lnTo>
                  <a:lnTo>
                    <a:pt x="125" y="189"/>
                  </a:lnTo>
                  <a:lnTo>
                    <a:pt x="126" y="174"/>
                  </a:lnTo>
                  <a:lnTo>
                    <a:pt x="128" y="159"/>
                  </a:lnTo>
                  <a:lnTo>
                    <a:pt x="126" y="159"/>
                  </a:lnTo>
                  <a:lnTo>
                    <a:pt x="122" y="154"/>
                  </a:lnTo>
                  <a:lnTo>
                    <a:pt x="126" y="145"/>
                  </a:lnTo>
                  <a:lnTo>
                    <a:pt x="128" y="141"/>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4" name="Line 48"/>
            <p:cNvSpPr>
              <a:spLocks noChangeShapeType="1"/>
            </p:cNvSpPr>
            <p:nvPr/>
          </p:nvSpPr>
          <p:spPr bwMode="auto">
            <a:xfrm>
              <a:off x="6881808" y="2014722"/>
              <a:ext cx="0" cy="0"/>
            </a:xfrm>
            <a:prstGeom prst="line">
              <a:avLst/>
            </a:prstGeom>
            <a:grpFill/>
            <a:ln w="6350">
              <a:solidFill>
                <a:srgbClr val="000000"/>
              </a:solidFill>
              <a:round/>
              <a:headEnd/>
              <a:tailEnd/>
            </a:ln>
            <a:extLst/>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5" name="Line 49"/>
            <p:cNvSpPr>
              <a:spLocks noChangeShapeType="1"/>
            </p:cNvSpPr>
            <p:nvPr/>
          </p:nvSpPr>
          <p:spPr bwMode="auto">
            <a:xfrm>
              <a:off x="6881808" y="2014722"/>
              <a:ext cx="0" cy="0"/>
            </a:xfrm>
            <a:prstGeom prst="line">
              <a:avLst/>
            </a:prstGeom>
            <a:grpFill/>
            <a:ln w="6350" cap="flat">
              <a:solidFill>
                <a:srgbClr val="FFFFFF"/>
              </a:solidFill>
              <a:prstDash val="solid"/>
              <a:miter lim="800000"/>
              <a:headEnd/>
              <a:tailEnd/>
            </a:ln>
            <a:extLst/>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6" name="Freeform 50"/>
            <p:cNvSpPr>
              <a:spLocks/>
            </p:cNvSpPr>
            <p:nvPr/>
          </p:nvSpPr>
          <p:spPr bwMode="auto">
            <a:xfrm>
              <a:off x="6964444" y="1940519"/>
              <a:ext cx="409805" cy="386196"/>
            </a:xfrm>
            <a:custGeom>
              <a:avLst/>
              <a:gdLst>
                <a:gd name="T0" fmla="*/ 12 w 287"/>
                <a:gd name="T1" fmla="*/ 44 h 270"/>
                <a:gd name="T2" fmla="*/ 29 w 287"/>
                <a:gd name="T3" fmla="*/ 36 h 270"/>
                <a:gd name="T4" fmla="*/ 52 w 287"/>
                <a:gd name="T5" fmla="*/ 17 h 270"/>
                <a:gd name="T6" fmla="*/ 77 w 287"/>
                <a:gd name="T7" fmla="*/ 0 h 270"/>
                <a:gd name="T8" fmla="*/ 75 w 287"/>
                <a:gd name="T9" fmla="*/ 6 h 270"/>
                <a:gd name="T10" fmla="*/ 65 w 287"/>
                <a:gd name="T11" fmla="*/ 19 h 270"/>
                <a:gd name="T12" fmla="*/ 67 w 287"/>
                <a:gd name="T13" fmla="*/ 29 h 270"/>
                <a:gd name="T14" fmla="*/ 77 w 287"/>
                <a:gd name="T15" fmla="*/ 28 h 270"/>
                <a:gd name="T16" fmla="*/ 111 w 287"/>
                <a:gd name="T17" fmla="*/ 45 h 270"/>
                <a:gd name="T18" fmla="*/ 135 w 287"/>
                <a:gd name="T19" fmla="*/ 39 h 270"/>
                <a:gd name="T20" fmla="*/ 169 w 287"/>
                <a:gd name="T21" fmla="*/ 28 h 270"/>
                <a:gd name="T22" fmla="*/ 198 w 287"/>
                <a:gd name="T23" fmla="*/ 38 h 270"/>
                <a:gd name="T24" fmla="*/ 217 w 287"/>
                <a:gd name="T25" fmla="*/ 55 h 270"/>
                <a:gd name="T26" fmla="*/ 232 w 287"/>
                <a:gd name="T27" fmla="*/ 56 h 270"/>
                <a:gd name="T28" fmla="*/ 219 w 287"/>
                <a:gd name="T29" fmla="*/ 62 h 270"/>
                <a:gd name="T30" fmla="*/ 193 w 287"/>
                <a:gd name="T31" fmla="*/ 64 h 270"/>
                <a:gd name="T32" fmla="*/ 201 w 287"/>
                <a:gd name="T33" fmla="*/ 74 h 270"/>
                <a:gd name="T34" fmla="*/ 204 w 287"/>
                <a:gd name="T35" fmla="*/ 75 h 270"/>
                <a:gd name="T36" fmla="*/ 234 w 287"/>
                <a:gd name="T37" fmla="*/ 88 h 270"/>
                <a:gd name="T38" fmla="*/ 246 w 287"/>
                <a:gd name="T39" fmla="*/ 109 h 270"/>
                <a:gd name="T40" fmla="*/ 245 w 287"/>
                <a:gd name="T41" fmla="*/ 141 h 270"/>
                <a:gd name="T42" fmla="*/ 233 w 287"/>
                <a:gd name="T43" fmla="*/ 168 h 270"/>
                <a:gd name="T44" fmla="*/ 246 w 287"/>
                <a:gd name="T45" fmla="*/ 166 h 270"/>
                <a:gd name="T46" fmla="*/ 255 w 287"/>
                <a:gd name="T47" fmla="*/ 153 h 270"/>
                <a:gd name="T48" fmla="*/ 275 w 287"/>
                <a:gd name="T49" fmla="*/ 154 h 270"/>
                <a:gd name="T50" fmla="*/ 287 w 287"/>
                <a:gd name="T51" fmla="*/ 197 h 270"/>
                <a:gd name="T52" fmla="*/ 275 w 287"/>
                <a:gd name="T53" fmla="*/ 220 h 270"/>
                <a:gd name="T54" fmla="*/ 266 w 287"/>
                <a:gd name="T55" fmla="*/ 249 h 270"/>
                <a:gd name="T56" fmla="*/ 141 w 287"/>
                <a:gd name="T57" fmla="*/ 270 h 270"/>
                <a:gd name="T58" fmla="*/ 158 w 287"/>
                <a:gd name="T59" fmla="*/ 235 h 270"/>
                <a:gd name="T60" fmla="*/ 145 w 287"/>
                <a:gd name="T61" fmla="*/ 191 h 270"/>
                <a:gd name="T62" fmla="*/ 144 w 287"/>
                <a:gd name="T63" fmla="*/ 165 h 270"/>
                <a:gd name="T64" fmla="*/ 148 w 287"/>
                <a:gd name="T65" fmla="*/ 147 h 270"/>
                <a:gd name="T66" fmla="*/ 153 w 287"/>
                <a:gd name="T67" fmla="*/ 122 h 270"/>
                <a:gd name="T68" fmla="*/ 166 w 287"/>
                <a:gd name="T69" fmla="*/ 106 h 270"/>
                <a:gd name="T70" fmla="*/ 169 w 287"/>
                <a:gd name="T71" fmla="*/ 122 h 270"/>
                <a:gd name="T72" fmla="*/ 175 w 287"/>
                <a:gd name="T73" fmla="*/ 111 h 270"/>
                <a:gd name="T74" fmla="*/ 180 w 287"/>
                <a:gd name="T75" fmla="*/ 94 h 270"/>
                <a:gd name="T76" fmla="*/ 184 w 287"/>
                <a:gd name="T77" fmla="*/ 81 h 270"/>
                <a:gd name="T78" fmla="*/ 189 w 287"/>
                <a:gd name="T79" fmla="*/ 74 h 270"/>
                <a:gd name="T80" fmla="*/ 187 w 287"/>
                <a:gd name="T81" fmla="*/ 65 h 270"/>
                <a:gd name="T82" fmla="*/ 159 w 287"/>
                <a:gd name="T83" fmla="*/ 68 h 270"/>
                <a:gd name="T84" fmla="*/ 129 w 287"/>
                <a:gd name="T85" fmla="*/ 85 h 270"/>
                <a:gd name="T86" fmla="*/ 127 w 287"/>
                <a:gd name="T87" fmla="*/ 76 h 270"/>
                <a:gd name="T88" fmla="*/ 118 w 287"/>
                <a:gd name="T89" fmla="*/ 75 h 270"/>
                <a:gd name="T90" fmla="*/ 107 w 287"/>
                <a:gd name="T91" fmla="*/ 101 h 270"/>
                <a:gd name="T92" fmla="*/ 95 w 287"/>
                <a:gd name="T93" fmla="*/ 100 h 270"/>
                <a:gd name="T94" fmla="*/ 84 w 287"/>
                <a:gd name="T95" fmla="*/ 81 h 270"/>
                <a:gd name="T96" fmla="*/ 58 w 287"/>
                <a:gd name="T97" fmla="*/ 74 h 270"/>
                <a:gd name="T98" fmla="*/ 29 w 287"/>
                <a:gd name="T99" fmla="*/ 65 h 270"/>
                <a:gd name="T100" fmla="*/ 9 w 287"/>
                <a:gd name="T101" fmla="*/ 57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7" h="270">
                  <a:moveTo>
                    <a:pt x="0" y="51"/>
                  </a:moveTo>
                  <a:cubicBezTo>
                    <a:pt x="2" y="49"/>
                    <a:pt x="2" y="49"/>
                    <a:pt x="2" y="49"/>
                  </a:cubicBezTo>
                  <a:cubicBezTo>
                    <a:pt x="6" y="49"/>
                    <a:pt x="6" y="49"/>
                    <a:pt x="6" y="49"/>
                  </a:cubicBezTo>
                  <a:cubicBezTo>
                    <a:pt x="11" y="46"/>
                    <a:pt x="11" y="46"/>
                    <a:pt x="11" y="46"/>
                  </a:cubicBezTo>
                  <a:cubicBezTo>
                    <a:pt x="12" y="44"/>
                    <a:pt x="12" y="44"/>
                    <a:pt x="12" y="44"/>
                  </a:cubicBezTo>
                  <a:cubicBezTo>
                    <a:pt x="14" y="40"/>
                    <a:pt x="14" y="40"/>
                    <a:pt x="14" y="40"/>
                  </a:cubicBezTo>
                  <a:cubicBezTo>
                    <a:pt x="17" y="37"/>
                    <a:pt x="17" y="37"/>
                    <a:pt x="17" y="37"/>
                  </a:cubicBezTo>
                  <a:cubicBezTo>
                    <a:pt x="20" y="36"/>
                    <a:pt x="20" y="36"/>
                    <a:pt x="20" y="36"/>
                  </a:cubicBezTo>
                  <a:cubicBezTo>
                    <a:pt x="23" y="36"/>
                    <a:pt x="23" y="36"/>
                    <a:pt x="23" y="36"/>
                  </a:cubicBezTo>
                  <a:cubicBezTo>
                    <a:pt x="29" y="36"/>
                    <a:pt x="29" y="36"/>
                    <a:pt x="29" y="36"/>
                  </a:cubicBezTo>
                  <a:cubicBezTo>
                    <a:pt x="32" y="34"/>
                    <a:pt x="32" y="34"/>
                    <a:pt x="32" y="34"/>
                  </a:cubicBezTo>
                  <a:cubicBezTo>
                    <a:pt x="42" y="27"/>
                    <a:pt x="42" y="27"/>
                    <a:pt x="42" y="27"/>
                  </a:cubicBezTo>
                  <a:cubicBezTo>
                    <a:pt x="45" y="26"/>
                    <a:pt x="45" y="26"/>
                    <a:pt x="45" y="26"/>
                  </a:cubicBezTo>
                  <a:cubicBezTo>
                    <a:pt x="49" y="22"/>
                    <a:pt x="49" y="22"/>
                    <a:pt x="49" y="22"/>
                  </a:cubicBezTo>
                  <a:cubicBezTo>
                    <a:pt x="52" y="17"/>
                    <a:pt x="52" y="17"/>
                    <a:pt x="52" y="17"/>
                  </a:cubicBezTo>
                  <a:cubicBezTo>
                    <a:pt x="56" y="14"/>
                    <a:pt x="56" y="14"/>
                    <a:pt x="56" y="14"/>
                  </a:cubicBezTo>
                  <a:cubicBezTo>
                    <a:pt x="61" y="9"/>
                    <a:pt x="61" y="9"/>
                    <a:pt x="61" y="9"/>
                  </a:cubicBezTo>
                  <a:cubicBezTo>
                    <a:pt x="65" y="4"/>
                    <a:pt x="65" y="4"/>
                    <a:pt x="65" y="4"/>
                  </a:cubicBezTo>
                  <a:cubicBezTo>
                    <a:pt x="70" y="1"/>
                    <a:pt x="70" y="1"/>
                    <a:pt x="70" y="1"/>
                  </a:cubicBezTo>
                  <a:cubicBezTo>
                    <a:pt x="77" y="0"/>
                    <a:pt x="77" y="0"/>
                    <a:pt x="77" y="0"/>
                  </a:cubicBezTo>
                  <a:cubicBezTo>
                    <a:pt x="80" y="0"/>
                    <a:pt x="80" y="0"/>
                    <a:pt x="80" y="0"/>
                  </a:cubicBezTo>
                  <a:cubicBezTo>
                    <a:pt x="85" y="2"/>
                    <a:pt x="85" y="2"/>
                    <a:pt x="85" y="2"/>
                  </a:cubicBezTo>
                  <a:cubicBezTo>
                    <a:pt x="83" y="3"/>
                    <a:pt x="83" y="3"/>
                    <a:pt x="83" y="3"/>
                  </a:cubicBezTo>
                  <a:cubicBezTo>
                    <a:pt x="79" y="5"/>
                    <a:pt x="79" y="5"/>
                    <a:pt x="79" y="5"/>
                  </a:cubicBezTo>
                  <a:cubicBezTo>
                    <a:pt x="75" y="6"/>
                    <a:pt x="75" y="6"/>
                    <a:pt x="75" y="6"/>
                  </a:cubicBezTo>
                  <a:cubicBezTo>
                    <a:pt x="76" y="8"/>
                    <a:pt x="76" y="8"/>
                    <a:pt x="76" y="8"/>
                  </a:cubicBezTo>
                  <a:cubicBezTo>
                    <a:pt x="70" y="14"/>
                    <a:pt x="70" y="14"/>
                    <a:pt x="70" y="14"/>
                  </a:cubicBezTo>
                  <a:cubicBezTo>
                    <a:pt x="70" y="14"/>
                    <a:pt x="68" y="14"/>
                    <a:pt x="68" y="15"/>
                  </a:cubicBezTo>
                  <a:cubicBezTo>
                    <a:pt x="68" y="16"/>
                    <a:pt x="65" y="23"/>
                    <a:pt x="65" y="23"/>
                  </a:cubicBezTo>
                  <a:cubicBezTo>
                    <a:pt x="65" y="19"/>
                    <a:pt x="65" y="19"/>
                    <a:pt x="65" y="19"/>
                  </a:cubicBezTo>
                  <a:cubicBezTo>
                    <a:pt x="63" y="17"/>
                    <a:pt x="63" y="17"/>
                    <a:pt x="63" y="17"/>
                  </a:cubicBezTo>
                  <a:cubicBezTo>
                    <a:pt x="62" y="27"/>
                    <a:pt x="62" y="27"/>
                    <a:pt x="62" y="27"/>
                  </a:cubicBezTo>
                  <a:cubicBezTo>
                    <a:pt x="62" y="33"/>
                    <a:pt x="62" y="33"/>
                    <a:pt x="62" y="33"/>
                  </a:cubicBezTo>
                  <a:cubicBezTo>
                    <a:pt x="65" y="31"/>
                    <a:pt x="65" y="31"/>
                    <a:pt x="65" y="31"/>
                  </a:cubicBezTo>
                  <a:cubicBezTo>
                    <a:pt x="67" y="29"/>
                    <a:pt x="67" y="29"/>
                    <a:pt x="67" y="29"/>
                  </a:cubicBezTo>
                  <a:cubicBezTo>
                    <a:pt x="68" y="29"/>
                    <a:pt x="68" y="29"/>
                    <a:pt x="68" y="29"/>
                  </a:cubicBezTo>
                  <a:cubicBezTo>
                    <a:pt x="69" y="31"/>
                    <a:pt x="69" y="31"/>
                    <a:pt x="69" y="31"/>
                  </a:cubicBezTo>
                  <a:cubicBezTo>
                    <a:pt x="72" y="31"/>
                    <a:pt x="72" y="31"/>
                    <a:pt x="72" y="31"/>
                  </a:cubicBezTo>
                  <a:cubicBezTo>
                    <a:pt x="74" y="30"/>
                    <a:pt x="74" y="30"/>
                    <a:pt x="74" y="30"/>
                  </a:cubicBezTo>
                  <a:cubicBezTo>
                    <a:pt x="77" y="28"/>
                    <a:pt x="77" y="28"/>
                    <a:pt x="77" y="28"/>
                  </a:cubicBezTo>
                  <a:cubicBezTo>
                    <a:pt x="82" y="29"/>
                    <a:pt x="82" y="29"/>
                    <a:pt x="82" y="29"/>
                  </a:cubicBezTo>
                  <a:cubicBezTo>
                    <a:pt x="92" y="34"/>
                    <a:pt x="92" y="34"/>
                    <a:pt x="92" y="34"/>
                  </a:cubicBezTo>
                  <a:cubicBezTo>
                    <a:pt x="98" y="41"/>
                    <a:pt x="98" y="41"/>
                    <a:pt x="98" y="41"/>
                  </a:cubicBezTo>
                  <a:cubicBezTo>
                    <a:pt x="102" y="44"/>
                    <a:pt x="102" y="44"/>
                    <a:pt x="102" y="44"/>
                  </a:cubicBezTo>
                  <a:cubicBezTo>
                    <a:pt x="111" y="45"/>
                    <a:pt x="111" y="45"/>
                    <a:pt x="111" y="45"/>
                  </a:cubicBezTo>
                  <a:cubicBezTo>
                    <a:pt x="114" y="44"/>
                    <a:pt x="114" y="44"/>
                    <a:pt x="114" y="44"/>
                  </a:cubicBezTo>
                  <a:cubicBezTo>
                    <a:pt x="121" y="46"/>
                    <a:pt x="121" y="46"/>
                    <a:pt x="121" y="46"/>
                  </a:cubicBezTo>
                  <a:cubicBezTo>
                    <a:pt x="127" y="48"/>
                    <a:pt x="127" y="48"/>
                    <a:pt x="127" y="48"/>
                  </a:cubicBezTo>
                  <a:cubicBezTo>
                    <a:pt x="130" y="44"/>
                    <a:pt x="130" y="44"/>
                    <a:pt x="130" y="44"/>
                  </a:cubicBezTo>
                  <a:cubicBezTo>
                    <a:pt x="135" y="39"/>
                    <a:pt x="135" y="39"/>
                    <a:pt x="135" y="39"/>
                  </a:cubicBezTo>
                  <a:cubicBezTo>
                    <a:pt x="139" y="35"/>
                    <a:pt x="139" y="35"/>
                    <a:pt x="139" y="35"/>
                  </a:cubicBezTo>
                  <a:cubicBezTo>
                    <a:pt x="148" y="33"/>
                    <a:pt x="148" y="33"/>
                    <a:pt x="148" y="33"/>
                  </a:cubicBezTo>
                  <a:cubicBezTo>
                    <a:pt x="154" y="31"/>
                    <a:pt x="154" y="31"/>
                    <a:pt x="154" y="31"/>
                  </a:cubicBezTo>
                  <a:cubicBezTo>
                    <a:pt x="160" y="31"/>
                    <a:pt x="160" y="31"/>
                    <a:pt x="160" y="31"/>
                  </a:cubicBezTo>
                  <a:cubicBezTo>
                    <a:pt x="169" y="28"/>
                    <a:pt x="169" y="28"/>
                    <a:pt x="169" y="28"/>
                  </a:cubicBezTo>
                  <a:cubicBezTo>
                    <a:pt x="175" y="26"/>
                    <a:pt x="175" y="26"/>
                    <a:pt x="175" y="26"/>
                  </a:cubicBezTo>
                  <a:cubicBezTo>
                    <a:pt x="178" y="28"/>
                    <a:pt x="178" y="28"/>
                    <a:pt x="178" y="28"/>
                  </a:cubicBezTo>
                  <a:cubicBezTo>
                    <a:pt x="180" y="36"/>
                    <a:pt x="180" y="36"/>
                    <a:pt x="180" y="36"/>
                  </a:cubicBezTo>
                  <a:cubicBezTo>
                    <a:pt x="191" y="38"/>
                    <a:pt x="191" y="38"/>
                    <a:pt x="191" y="38"/>
                  </a:cubicBezTo>
                  <a:cubicBezTo>
                    <a:pt x="198" y="38"/>
                    <a:pt x="198" y="38"/>
                    <a:pt x="198" y="38"/>
                  </a:cubicBezTo>
                  <a:cubicBezTo>
                    <a:pt x="203" y="39"/>
                    <a:pt x="203" y="39"/>
                    <a:pt x="203" y="39"/>
                  </a:cubicBezTo>
                  <a:cubicBezTo>
                    <a:pt x="207" y="44"/>
                    <a:pt x="207" y="44"/>
                    <a:pt x="207" y="44"/>
                  </a:cubicBezTo>
                  <a:cubicBezTo>
                    <a:pt x="213" y="51"/>
                    <a:pt x="213" y="51"/>
                    <a:pt x="213" y="51"/>
                  </a:cubicBezTo>
                  <a:cubicBezTo>
                    <a:pt x="215" y="53"/>
                    <a:pt x="215" y="53"/>
                    <a:pt x="215" y="53"/>
                  </a:cubicBezTo>
                  <a:cubicBezTo>
                    <a:pt x="215" y="53"/>
                    <a:pt x="216" y="54"/>
                    <a:pt x="217" y="55"/>
                  </a:cubicBezTo>
                  <a:cubicBezTo>
                    <a:pt x="218" y="56"/>
                    <a:pt x="219" y="58"/>
                    <a:pt x="219" y="58"/>
                  </a:cubicBezTo>
                  <a:cubicBezTo>
                    <a:pt x="224" y="59"/>
                    <a:pt x="224" y="59"/>
                    <a:pt x="224" y="59"/>
                  </a:cubicBezTo>
                  <a:cubicBezTo>
                    <a:pt x="224" y="59"/>
                    <a:pt x="226" y="57"/>
                    <a:pt x="226" y="57"/>
                  </a:cubicBezTo>
                  <a:cubicBezTo>
                    <a:pt x="226" y="56"/>
                    <a:pt x="230" y="54"/>
                    <a:pt x="230" y="54"/>
                  </a:cubicBezTo>
                  <a:cubicBezTo>
                    <a:pt x="232" y="56"/>
                    <a:pt x="232" y="56"/>
                    <a:pt x="232" y="56"/>
                  </a:cubicBezTo>
                  <a:cubicBezTo>
                    <a:pt x="232" y="56"/>
                    <a:pt x="234" y="57"/>
                    <a:pt x="232" y="58"/>
                  </a:cubicBezTo>
                  <a:cubicBezTo>
                    <a:pt x="231" y="58"/>
                    <a:pt x="230" y="60"/>
                    <a:pt x="229" y="60"/>
                  </a:cubicBezTo>
                  <a:cubicBezTo>
                    <a:pt x="227" y="60"/>
                    <a:pt x="225" y="60"/>
                    <a:pt x="225" y="60"/>
                  </a:cubicBezTo>
                  <a:cubicBezTo>
                    <a:pt x="221" y="60"/>
                    <a:pt x="221" y="60"/>
                    <a:pt x="221" y="60"/>
                  </a:cubicBezTo>
                  <a:cubicBezTo>
                    <a:pt x="219" y="62"/>
                    <a:pt x="219" y="62"/>
                    <a:pt x="219" y="62"/>
                  </a:cubicBezTo>
                  <a:cubicBezTo>
                    <a:pt x="208" y="62"/>
                    <a:pt x="208" y="62"/>
                    <a:pt x="208" y="62"/>
                  </a:cubicBezTo>
                  <a:cubicBezTo>
                    <a:pt x="205" y="63"/>
                    <a:pt x="205" y="63"/>
                    <a:pt x="205" y="63"/>
                  </a:cubicBezTo>
                  <a:cubicBezTo>
                    <a:pt x="201" y="61"/>
                    <a:pt x="201" y="61"/>
                    <a:pt x="201" y="61"/>
                  </a:cubicBezTo>
                  <a:cubicBezTo>
                    <a:pt x="197" y="59"/>
                    <a:pt x="197" y="59"/>
                    <a:pt x="197" y="59"/>
                  </a:cubicBezTo>
                  <a:cubicBezTo>
                    <a:pt x="193" y="64"/>
                    <a:pt x="193" y="64"/>
                    <a:pt x="193" y="64"/>
                  </a:cubicBezTo>
                  <a:cubicBezTo>
                    <a:pt x="194" y="67"/>
                    <a:pt x="194" y="67"/>
                    <a:pt x="194" y="67"/>
                  </a:cubicBezTo>
                  <a:cubicBezTo>
                    <a:pt x="194" y="69"/>
                    <a:pt x="194" y="69"/>
                    <a:pt x="194" y="69"/>
                  </a:cubicBezTo>
                  <a:cubicBezTo>
                    <a:pt x="194" y="69"/>
                    <a:pt x="194" y="71"/>
                    <a:pt x="195" y="71"/>
                  </a:cubicBezTo>
                  <a:cubicBezTo>
                    <a:pt x="195" y="71"/>
                    <a:pt x="196" y="72"/>
                    <a:pt x="196" y="72"/>
                  </a:cubicBezTo>
                  <a:cubicBezTo>
                    <a:pt x="201" y="74"/>
                    <a:pt x="201" y="74"/>
                    <a:pt x="201" y="74"/>
                  </a:cubicBezTo>
                  <a:cubicBezTo>
                    <a:pt x="203" y="72"/>
                    <a:pt x="203" y="72"/>
                    <a:pt x="203" y="72"/>
                  </a:cubicBezTo>
                  <a:cubicBezTo>
                    <a:pt x="203" y="72"/>
                    <a:pt x="200" y="70"/>
                    <a:pt x="201" y="70"/>
                  </a:cubicBezTo>
                  <a:cubicBezTo>
                    <a:pt x="202" y="70"/>
                    <a:pt x="206" y="72"/>
                    <a:pt x="206" y="72"/>
                  </a:cubicBezTo>
                  <a:cubicBezTo>
                    <a:pt x="206" y="72"/>
                    <a:pt x="205" y="74"/>
                    <a:pt x="205" y="74"/>
                  </a:cubicBezTo>
                  <a:cubicBezTo>
                    <a:pt x="204" y="75"/>
                    <a:pt x="204" y="75"/>
                    <a:pt x="204" y="75"/>
                  </a:cubicBezTo>
                  <a:cubicBezTo>
                    <a:pt x="205" y="76"/>
                    <a:pt x="210" y="77"/>
                    <a:pt x="210" y="77"/>
                  </a:cubicBezTo>
                  <a:cubicBezTo>
                    <a:pt x="211" y="77"/>
                    <a:pt x="214" y="79"/>
                    <a:pt x="214" y="79"/>
                  </a:cubicBezTo>
                  <a:cubicBezTo>
                    <a:pt x="219" y="82"/>
                    <a:pt x="219" y="82"/>
                    <a:pt x="219" y="82"/>
                  </a:cubicBezTo>
                  <a:cubicBezTo>
                    <a:pt x="226" y="85"/>
                    <a:pt x="226" y="85"/>
                    <a:pt x="226" y="85"/>
                  </a:cubicBezTo>
                  <a:cubicBezTo>
                    <a:pt x="234" y="88"/>
                    <a:pt x="234" y="88"/>
                    <a:pt x="234" y="88"/>
                  </a:cubicBezTo>
                  <a:cubicBezTo>
                    <a:pt x="242" y="96"/>
                    <a:pt x="242" y="96"/>
                    <a:pt x="242" y="96"/>
                  </a:cubicBezTo>
                  <a:cubicBezTo>
                    <a:pt x="246" y="101"/>
                    <a:pt x="246" y="101"/>
                    <a:pt x="246" y="101"/>
                  </a:cubicBezTo>
                  <a:cubicBezTo>
                    <a:pt x="244" y="103"/>
                    <a:pt x="244" y="103"/>
                    <a:pt x="244" y="103"/>
                  </a:cubicBezTo>
                  <a:cubicBezTo>
                    <a:pt x="244" y="103"/>
                    <a:pt x="243" y="103"/>
                    <a:pt x="243" y="104"/>
                  </a:cubicBezTo>
                  <a:cubicBezTo>
                    <a:pt x="244" y="105"/>
                    <a:pt x="246" y="109"/>
                    <a:pt x="246" y="109"/>
                  </a:cubicBezTo>
                  <a:cubicBezTo>
                    <a:pt x="245" y="110"/>
                    <a:pt x="247" y="113"/>
                    <a:pt x="247" y="113"/>
                  </a:cubicBezTo>
                  <a:cubicBezTo>
                    <a:pt x="249" y="124"/>
                    <a:pt x="249" y="124"/>
                    <a:pt x="249" y="124"/>
                  </a:cubicBezTo>
                  <a:cubicBezTo>
                    <a:pt x="250" y="130"/>
                    <a:pt x="250" y="130"/>
                    <a:pt x="250" y="130"/>
                  </a:cubicBezTo>
                  <a:cubicBezTo>
                    <a:pt x="249" y="136"/>
                    <a:pt x="249" y="136"/>
                    <a:pt x="249" y="136"/>
                  </a:cubicBezTo>
                  <a:cubicBezTo>
                    <a:pt x="245" y="141"/>
                    <a:pt x="245" y="141"/>
                    <a:pt x="245" y="141"/>
                  </a:cubicBezTo>
                  <a:cubicBezTo>
                    <a:pt x="242" y="147"/>
                    <a:pt x="242" y="147"/>
                    <a:pt x="242" y="147"/>
                  </a:cubicBezTo>
                  <a:cubicBezTo>
                    <a:pt x="242" y="147"/>
                    <a:pt x="240" y="151"/>
                    <a:pt x="239" y="152"/>
                  </a:cubicBezTo>
                  <a:cubicBezTo>
                    <a:pt x="239" y="152"/>
                    <a:pt x="235" y="155"/>
                    <a:pt x="235" y="156"/>
                  </a:cubicBezTo>
                  <a:cubicBezTo>
                    <a:pt x="235" y="156"/>
                    <a:pt x="233" y="160"/>
                    <a:pt x="233" y="160"/>
                  </a:cubicBezTo>
                  <a:cubicBezTo>
                    <a:pt x="233" y="168"/>
                    <a:pt x="233" y="168"/>
                    <a:pt x="233" y="168"/>
                  </a:cubicBezTo>
                  <a:cubicBezTo>
                    <a:pt x="235" y="170"/>
                    <a:pt x="235" y="170"/>
                    <a:pt x="235" y="170"/>
                  </a:cubicBezTo>
                  <a:cubicBezTo>
                    <a:pt x="240" y="172"/>
                    <a:pt x="240" y="172"/>
                    <a:pt x="240" y="172"/>
                  </a:cubicBezTo>
                  <a:cubicBezTo>
                    <a:pt x="242" y="170"/>
                    <a:pt x="242" y="170"/>
                    <a:pt x="242" y="170"/>
                  </a:cubicBezTo>
                  <a:cubicBezTo>
                    <a:pt x="242" y="170"/>
                    <a:pt x="244" y="169"/>
                    <a:pt x="244" y="168"/>
                  </a:cubicBezTo>
                  <a:cubicBezTo>
                    <a:pt x="245" y="168"/>
                    <a:pt x="246" y="166"/>
                    <a:pt x="246" y="166"/>
                  </a:cubicBezTo>
                  <a:cubicBezTo>
                    <a:pt x="246" y="166"/>
                    <a:pt x="249" y="164"/>
                    <a:pt x="249" y="164"/>
                  </a:cubicBezTo>
                  <a:cubicBezTo>
                    <a:pt x="249" y="164"/>
                    <a:pt x="249" y="161"/>
                    <a:pt x="249" y="161"/>
                  </a:cubicBezTo>
                  <a:cubicBezTo>
                    <a:pt x="249" y="161"/>
                    <a:pt x="250" y="157"/>
                    <a:pt x="250" y="157"/>
                  </a:cubicBezTo>
                  <a:cubicBezTo>
                    <a:pt x="250" y="157"/>
                    <a:pt x="252" y="156"/>
                    <a:pt x="252" y="156"/>
                  </a:cubicBezTo>
                  <a:cubicBezTo>
                    <a:pt x="252" y="155"/>
                    <a:pt x="255" y="153"/>
                    <a:pt x="255" y="153"/>
                  </a:cubicBezTo>
                  <a:cubicBezTo>
                    <a:pt x="255" y="153"/>
                    <a:pt x="259" y="150"/>
                    <a:pt x="259" y="150"/>
                  </a:cubicBezTo>
                  <a:cubicBezTo>
                    <a:pt x="260" y="150"/>
                    <a:pt x="262" y="147"/>
                    <a:pt x="262" y="147"/>
                  </a:cubicBezTo>
                  <a:cubicBezTo>
                    <a:pt x="265" y="147"/>
                    <a:pt x="265" y="147"/>
                    <a:pt x="265" y="147"/>
                  </a:cubicBezTo>
                  <a:cubicBezTo>
                    <a:pt x="269" y="148"/>
                    <a:pt x="269" y="148"/>
                    <a:pt x="269" y="148"/>
                  </a:cubicBezTo>
                  <a:cubicBezTo>
                    <a:pt x="275" y="154"/>
                    <a:pt x="275" y="154"/>
                    <a:pt x="275" y="154"/>
                  </a:cubicBezTo>
                  <a:cubicBezTo>
                    <a:pt x="279" y="162"/>
                    <a:pt x="279" y="162"/>
                    <a:pt x="279" y="162"/>
                  </a:cubicBezTo>
                  <a:cubicBezTo>
                    <a:pt x="283" y="184"/>
                    <a:pt x="283" y="184"/>
                    <a:pt x="283" y="184"/>
                  </a:cubicBezTo>
                  <a:cubicBezTo>
                    <a:pt x="286" y="189"/>
                    <a:pt x="286" y="189"/>
                    <a:pt x="286" y="189"/>
                  </a:cubicBezTo>
                  <a:cubicBezTo>
                    <a:pt x="286" y="193"/>
                    <a:pt x="286" y="193"/>
                    <a:pt x="286" y="193"/>
                  </a:cubicBezTo>
                  <a:cubicBezTo>
                    <a:pt x="286" y="193"/>
                    <a:pt x="287" y="196"/>
                    <a:pt x="287" y="197"/>
                  </a:cubicBezTo>
                  <a:cubicBezTo>
                    <a:pt x="287" y="198"/>
                    <a:pt x="287" y="213"/>
                    <a:pt x="287" y="213"/>
                  </a:cubicBezTo>
                  <a:cubicBezTo>
                    <a:pt x="280" y="213"/>
                    <a:pt x="280" y="213"/>
                    <a:pt x="280" y="213"/>
                  </a:cubicBezTo>
                  <a:cubicBezTo>
                    <a:pt x="278" y="213"/>
                    <a:pt x="278" y="213"/>
                    <a:pt x="278" y="213"/>
                  </a:cubicBezTo>
                  <a:cubicBezTo>
                    <a:pt x="278" y="216"/>
                    <a:pt x="278" y="216"/>
                    <a:pt x="278" y="216"/>
                  </a:cubicBezTo>
                  <a:cubicBezTo>
                    <a:pt x="275" y="220"/>
                    <a:pt x="275" y="220"/>
                    <a:pt x="275" y="220"/>
                  </a:cubicBezTo>
                  <a:cubicBezTo>
                    <a:pt x="274" y="225"/>
                    <a:pt x="274" y="225"/>
                    <a:pt x="274" y="225"/>
                  </a:cubicBezTo>
                  <a:cubicBezTo>
                    <a:pt x="272" y="229"/>
                    <a:pt x="272" y="229"/>
                    <a:pt x="272" y="229"/>
                  </a:cubicBezTo>
                  <a:cubicBezTo>
                    <a:pt x="269" y="233"/>
                    <a:pt x="269" y="233"/>
                    <a:pt x="269" y="233"/>
                  </a:cubicBezTo>
                  <a:cubicBezTo>
                    <a:pt x="266" y="243"/>
                    <a:pt x="266" y="243"/>
                    <a:pt x="266" y="243"/>
                  </a:cubicBezTo>
                  <a:cubicBezTo>
                    <a:pt x="266" y="249"/>
                    <a:pt x="266" y="249"/>
                    <a:pt x="266" y="249"/>
                  </a:cubicBezTo>
                  <a:cubicBezTo>
                    <a:pt x="262" y="254"/>
                    <a:pt x="262" y="254"/>
                    <a:pt x="262" y="254"/>
                  </a:cubicBezTo>
                  <a:cubicBezTo>
                    <a:pt x="259" y="259"/>
                    <a:pt x="259" y="259"/>
                    <a:pt x="259" y="259"/>
                  </a:cubicBezTo>
                  <a:cubicBezTo>
                    <a:pt x="213" y="267"/>
                    <a:pt x="213" y="267"/>
                    <a:pt x="213" y="267"/>
                  </a:cubicBezTo>
                  <a:cubicBezTo>
                    <a:pt x="212" y="265"/>
                    <a:pt x="212" y="265"/>
                    <a:pt x="212" y="265"/>
                  </a:cubicBezTo>
                  <a:cubicBezTo>
                    <a:pt x="141" y="270"/>
                    <a:pt x="141" y="270"/>
                    <a:pt x="141" y="270"/>
                  </a:cubicBezTo>
                  <a:cubicBezTo>
                    <a:pt x="146" y="265"/>
                    <a:pt x="146" y="265"/>
                    <a:pt x="146" y="265"/>
                  </a:cubicBezTo>
                  <a:cubicBezTo>
                    <a:pt x="148" y="261"/>
                    <a:pt x="148" y="261"/>
                    <a:pt x="148" y="261"/>
                  </a:cubicBezTo>
                  <a:cubicBezTo>
                    <a:pt x="152" y="254"/>
                    <a:pt x="152" y="254"/>
                    <a:pt x="152" y="254"/>
                  </a:cubicBezTo>
                  <a:cubicBezTo>
                    <a:pt x="156" y="245"/>
                    <a:pt x="156" y="245"/>
                    <a:pt x="156" y="245"/>
                  </a:cubicBezTo>
                  <a:cubicBezTo>
                    <a:pt x="158" y="235"/>
                    <a:pt x="158" y="235"/>
                    <a:pt x="158" y="235"/>
                  </a:cubicBezTo>
                  <a:cubicBezTo>
                    <a:pt x="157" y="217"/>
                    <a:pt x="157" y="217"/>
                    <a:pt x="157" y="217"/>
                  </a:cubicBezTo>
                  <a:cubicBezTo>
                    <a:pt x="157" y="209"/>
                    <a:pt x="157" y="209"/>
                    <a:pt x="157" y="209"/>
                  </a:cubicBezTo>
                  <a:cubicBezTo>
                    <a:pt x="153" y="203"/>
                    <a:pt x="153" y="203"/>
                    <a:pt x="153" y="203"/>
                  </a:cubicBezTo>
                  <a:cubicBezTo>
                    <a:pt x="149" y="195"/>
                    <a:pt x="149" y="195"/>
                    <a:pt x="149" y="195"/>
                  </a:cubicBezTo>
                  <a:cubicBezTo>
                    <a:pt x="145" y="191"/>
                    <a:pt x="145" y="191"/>
                    <a:pt x="145" y="191"/>
                  </a:cubicBezTo>
                  <a:cubicBezTo>
                    <a:pt x="142" y="184"/>
                    <a:pt x="142" y="184"/>
                    <a:pt x="142" y="184"/>
                  </a:cubicBezTo>
                  <a:cubicBezTo>
                    <a:pt x="144" y="179"/>
                    <a:pt x="144" y="179"/>
                    <a:pt x="144" y="179"/>
                  </a:cubicBezTo>
                  <a:cubicBezTo>
                    <a:pt x="146" y="177"/>
                    <a:pt x="146" y="177"/>
                    <a:pt x="146" y="177"/>
                  </a:cubicBezTo>
                  <a:cubicBezTo>
                    <a:pt x="146" y="173"/>
                    <a:pt x="146" y="173"/>
                    <a:pt x="146" y="173"/>
                  </a:cubicBezTo>
                  <a:cubicBezTo>
                    <a:pt x="144" y="165"/>
                    <a:pt x="144" y="165"/>
                    <a:pt x="144" y="165"/>
                  </a:cubicBezTo>
                  <a:cubicBezTo>
                    <a:pt x="141" y="162"/>
                    <a:pt x="141" y="162"/>
                    <a:pt x="141" y="162"/>
                  </a:cubicBezTo>
                  <a:cubicBezTo>
                    <a:pt x="144" y="160"/>
                    <a:pt x="144" y="160"/>
                    <a:pt x="144" y="160"/>
                  </a:cubicBezTo>
                  <a:cubicBezTo>
                    <a:pt x="145" y="155"/>
                    <a:pt x="145" y="155"/>
                    <a:pt x="145" y="155"/>
                  </a:cubicBezTo>
                  <a:cubicBezTo>
                    <a:pt x="146" y="150"/>
                    <a:pt x="146" y="150"/>
                    <a:pt x="146" y="150"/>
                  </a:cubicBezTo>
                  <a:cubicBezTo>
                    <a:pt x="148" y="147"/>
                    <a:pt x="148" y="147"/>
                    <a:pt x="148" y="147"/>
                  </a:cubicBezTo>
                  <a:cubicBezTo>
                    <a:pt x="148" y="139"/>
                    <a:pt x="148" y="139"/>
                    <a:pt x="148" y="139"/>
                  </a:cubicBezTo>
                  <a:cubicBezTo>
                    <a:pt x="147" y="135"/>
                    <a:pt x="147" y="135"/>
                    <a:pt x="147" y="135"/>
                  </a:cubicBezTo>
                  <a:cubicBezTo>
                    <a:pt x="148" y="130"/>
                    <a:pt x="148" y="130"/>
                    <a:pt x="148" y="130"/>
                  </a:cubicBezTo>
                  <a:cubicBezTo>
                    <a:pt x="151" y="126"/>
                    <a:pt x="151" y="126"/>
                    <a:pt x="151" y="126"/>
                  </a:cubicBezTo>
                  <a:cubicBezTo>
                    <a:pt x="153" y="122"/>
                    <a:pt x="153" y="122"/>
                    <a:pt x="153" y="122"/>
                  </a:cubicBezTo>
                  <a:cubicBezTo>
                    <a:pt x="153" y="117"/>
                    <a:pt x="153" y="117"/>
                    <a:pt x="153" y="117"/>
                  </a:cubicBezTo>
                  <a:cubicBezTo>
                    <a:pt x="157" y="116"/>
                    <a:pt x="157" y="116"/>
                    <a:pt x="157" y="116"/>
                  </a:cubicBezTo>
                  <a:cubicBezTo>
                    <a:pt x="163" y="116"/>
                    <a:pt x="163" y="116"/>
                    <a:pt x="163" y="116"/>
                  </a:cubicBezTo>
                  <a:cubicBezTo>
                    <a:pt x="165" y="108"/>
                    <a:pt x="165" y="108"/>
                    <a:pt x="165" y="108"/>
                  </a:cubicBezTo>
                  <a:cubicBezTo>
                    <a:pt x="166" y="106"/>
                    <a:pt x="166" y="106"/>
                    <a:pt x="166" y="106"/>
                  </a:cubicBezTo>
                  <a:cubicBezTo>
                    <a:pt x="168" y="105"/>
                    <a:pt x="168" y="105"/>
                    <a:pt x="168" y="105"/>
                  </a:cubicBezTo>
                  <a:cubicBezTo>
                    <a:pt x="171" y="114"/>
                    <a:pt x="171" y="114"/>
                    <a:pt x="171" y="114"/>
                  </a:cubicBezTo>
                  <a:cubicBezTo>
                    <a:pt x="167" y="119"/>
                    <a:pt x="167" y="119"/>
                    <a:pt x="167" y="119"/>
                  </a:cubicBezTo>
                  <a:cubicBezTo>
                    <a:pt x="167" y="121"/>
                    <a:pt x="167" y="121"/>
                    <a:pt x="167" y="121"/>
                  </a:cubicBezTo>
                  <a:cubicBezTo>
                    <a:pt x="167" y="121"/>
                    <a:pt x="168" y="122"/>
                    <a:pt x="169" y="122"/>
                  </a:cubicBezTo>
                  <a:cubicBezTo>
                    <a:pt x="170" y="122"/>
                    <a:pt x="170" y="122"/>
                    <a:pt x="170" y="122"/>
                  </a:cubicBezTo>
                  <a:cubicBezTo>
                    <a:pt x="170" y="122"/>
                    <a:pt x="172" y="121"/>
                    <a:pt x="172" y="121"/>
                  </a:cubicBezTo>
                  <a:cubicBezTo>
                    <a:pt x="172" y="120"/>
                    <a:pt x="173" y="117"/>
                    <a:pt x="173" y="117"/>
                  </a:cubicBezTo>
                  <a:cubicBezTo>
                    <a:pt x="174" y="116"/>
                    <a:pt x="174" y="116"/>
                    <a:pt x="174" y="116"/>
                  </a:cubicBezTo>
                  <a:cubicBezTo>
                    <a:pt x="175" y="111"/>
                    <a:pt x="175" y="111"/>
                    <a:pt x="175" y="111"/>
                  </a:cubicBezTo>
                  <a:cubicBezTo>
                    <a:pt x="175" y="108"/>
                    <a:pt x="175" y="108"/>
                    <a:pt x="175" y="108"/>
                  </a:cubicBezTo>
                  <a:cubicBezTo>
                    <a:pt x="175" y="104"/>
                    <a:pt x="175" y="104"/>
                    <a:pt x="175" y="104"/>
                  </a:cubicBezTo>
                  <a:cubicBezTo>
                    <a:pt x="175" y="100"/>
                    <a:pt x="175" y="100"/>
                    <a:pt x="175" y="100"/>
                  </a:cubicBezTo>
                  <a:cubicBezTo>
                    <a:pt x="178" y="96"/>
                    <a:pt x="178" y="96"/>
                    <a:pt x="178" y="96"/>
                  </a:cubicBezTo>
                  <a:cubicBezTo>
                    <a:pt x="180" y="94"/>
                    <a:pt x="180" y="94"/>
                    <a:pt x="180" y="94"/>
                  </a:cubicBezTo>
                  <a:cubicBezTo>
                    <a:pt x="185" y="93"/>
                    <a:pt x="185" y="93"/>
                    <a:pt x="185" y="93"/>
                  </a:cubicBezTo>
                  <a:cubicBezTo>
                    <a:pt x="187" y="91"/>
                    <a:pt x="187" y="91"/>
                    <a:pt x="187" y="91"/>
                  </a:cubicBezTo>
                  <a:cubicBezTo>
                    <a:pt x="183" y="87"/>
                    <a:pt x="183" y="87"/>
                    <a:pt x="183" y="87"/>
                  </a:cubicBezTo>
                  <a:cubicBezTo>
                    <a:pt x="182" y="84"/>
                    <a:pt x="182" y="84"/>
                    <a:pt x="182" y="84"/>
                  </a:cubicBezTo>
                  <a:cubicBezTo>
                    <a:pt x="184" y="81"/>
                    <a:pt x="184" y="81"/>
                    <a:pt x="184" y="81"/>
                  </a:cubicBezTo>
                  <a:cubicBezTo>
                    <a:pt x="186" y="78"/>
                    <a:pt x="186" y="78"/>
                    <a:pt x="186" y="78"/>
                  </a:cubicBezTo>
                  <a:cubicBezTo>
                    <a:pt x="187" y="77"/>
                    <a:pt x="187" y="77"/>
                    <a:pt x="187" y="77"/>
                  </a:cubicBezTo>
                  <a:cubicBezTo>
                    <a:pt x="187" y="75"/>
                    <a:pt x="187" y="75"/>
                    <a:pt x="187" y="75"/>
                  </a:cubicBezTo>
                  <a:cubicBezTo>
                    <a:pt x="188" y="74"/>
                    <a:pt x="188" y="74"/>
                    <a:pt x="188" y="74"/>
                  </a:cubicBezTo>
                  <a:cubicBezTo>
                    <a:pt x="188" y="74"/>
                    <a:pt x="188" y="74"/>
                    <a:pt x="189" y="74"/>
                  </a:cubicBezTo>
                  <a:cubicBezTo>
                    <a:pt x="189" y="74"/>
                    <a:pt x="193" y="73"/>
                    <a:pt x="193" y="73"/>
                  </a:cubicBezTo>
                  <a:cubicBezTo>
                    <a:pt x="195" y="73"/>
                    <a:pt x="195" y="73"/>
                    <a:pt x="195" y="73"/>
                  </a:cubicBezTo>
                  <a:cubicBezTo>
                    <a:pt x="193" y="70"/>
                    <a:pt x="193" y="70"/>
                    <a:pt x="193" y="70"/>
                  </a:cubicBezTo>
                  <a:cubicBezTo>
                    <a:pt x="189" y="67"/>
                    <a:pt x="189" y="67"/>
                    <a:pt x="189" y="67"/>
                  </a:cubicBezTo>
                  <a:cubicBezTo>
                    <a:pt x="187" y="65"/>
                    <a:pt x="187" y="65"/>
                    <a:pt x="187" y="65"/>
                  </a:cubicBezTo>
                  <a:cubicBezTo>
                    <a:pt x="184" y="63"/>
                    <a:pt x="184" y="63"/>
                    <a:pt x="184" y="63"/>
                  </a:cubicBezTo>
                  <a:cubicBezTo>
                    <a:pt x="179" y="61"/>
                    <a:pt x="179" y="61"/>
                    <a:pt x="179" y="61"/>
                  </a:cubicBezTo>
                  <a:cubicBezTo>
                    <a:pt x="170" y="60"/>
                    <a:pt x="170" y="60"/>
                    <a:pt x="170" y="60"/>
                  </a:cubicBezTo>
                  <a:cubicBezTo>
                    <a:pt x="163" y="64"/>
                    <a:pt x="163" y="64"/>
                    <a:pt x="163" y="64"/>
                  </a:cubicBezTo>
                  <a:cubicBezTo>
                    <a:pt x="159" y="68"/>
                    <a:pt x="159" y="68"/>
                    <a:pt x="159" y="68"/>
                  </a:cubicBezTo>
                  <a:cubicBezTo>
                    <a:pt x="152" y="69"/>
                    <a:pt x="152" y="69"/>
                    <a:pt x="152" y="69"/>
                  </a:cubicBezTo>
                  <a:cubicBezTo>
                    <a:pt x="144" y="69"/>
                    <a:pt x="144" y="69"/>
                    <a:pt x="144" y="69"/>
                  </a:cubicBezTo>
                  <a:cubicBezTo>
                    <a:pt x="140" y="72"/>
                    <a:pt x="140" y="72"/>
                    <a:pt x="140" y="72"/>
                  </a:cubicBezTo>
                  <a:cubicBezTo>
                    <a:pt x="135" y="81"/>
                    <a:pt x="135" y="81"/>
                    <a:pt x="135" y="81"/>
                  </a:cubicBezTo>
                  <a:cubicBezTo>
                    <a:pt x="129" y="85"/>
                    <a:pt x="129" y="85"/>
                    <a:pt x="129" y="85"/>
                  </a:cubicBezTo>
                  <a:cubicBezTo>
                    <a:pt x="128" y="84"/>
                    <a:pt x="128" y="84"/>
                    <a:pt x="128" y="84"/>
                  </a:cubicBezTo>
                  <a:cubicBezTo>
                    <a:pt x="130" y="80"/>
                    <a:pt x="130" y="80"/>
                    <a:pt x="130" y="80"/>
                  </a:cubicBezTo>
                  <a:cubicBezTo>
                    <a:pt x="133" y="77"/>
                    <a:pt x="133" y="77"/>
                    <a:pt x="133" y="77"/>
                  </a:cubicBezTo>
                  <a:cubicBezTo>
                    <a:pt x="131" y="74"/>
                    <a:pt x="131" y="74"/>
                    <a:pt x="131" y="74"/>
                  </a:cubicBezTo>
                  <a:cubicBezTo>
                    <a:pt x="127" y="76"/>
                    <a:pt x="127" y="76"/>
                    <a:pt x="127" y="76"/>
                  </a:cubicBezTo>
                  <a:cubicBezTo>
                    <a:pt x="125" y="77"/>
                    <a:pt x="125" y="77"/>
                    <a:pt x="125" y="77"/>
                  </a:cubicBezTo>
                  <a:cubicBezTo>
                    <a:pt x="123" y="81"/>
                    <a:pt x="123" y="81"/>
                    <a:pt x="123" y="81"/>
                  </a:cubicBezTo>
                  <a:cubicBezTo>
                    <a:pt x="121" y="82"/>
                    <a:pt x="121" y="82"/>
                    <a:pt x="121" y="82"/>
                  </a:cubicBezTo>
                  <a:cubicBezTo>
                    <a:pt x="120" y="82"/>
                    <a:pt x="120" y="82"/>
                    <a:pt x="120" y="82"/>
                  </a:cubicBezTo>
                  <a:cubicBezTo>
                    <a:pt x="118" y="75"/>
                    <a:pt x="118" y="75"/>
                    <a:pt x="118" y="75"/>
                  </a:cubicBezTo>
                  <a:cubicBezTo>
                    <a:pt x="117" y="75"/>
                    <a:pt x="117" y="75"/>
                    <a:pt x="117" y="75"/>
                  </a:cubicBezTo>
                  <a:cubicBezTo>
                    <a:pt x="115" y="81"/>
                    <a:pt x="115" y="81"/>
                    <a:pt x="115" y="81"/>
                  </a:cubicBezTo>
                  <a:cubicBezTo>
                    <a:pt x="114" y="85"/>
                    <a:pt x="114" y="85"/>
                    <a:pt x="114" y="85"/>
                  </a:cubicBezTo>
                  <a:cubicBezTo>
                    <a:pt x="110" y="90"/>
                    <a:pt x="110" y="90"/>
                    <a:pt x="110" y="90"/>
                  </a:cubicBezTo>
                  <a:cubicBezTo>
                    <a:pt x="107" y="101"/>
                    <a:pt x="107" y="101"/>
                    <a:pt x="107" y="101"/>
                  </a:cubicBezTo>
                  <a:cubicBezTo>
                    <a:pt x="105" y="107"/>
                    <a:pt x="105" y="107"/>
                    <a:pt x="105" y="107"/>
                  </a:cubicBezTo>
                  <a:cubicBezTo>
                    <a:pt x="99" y="112"/>
                    <a:pt x="99" y="112"/>
                    <a:pt x="99" y="112"/>
                  </a:cubicBezTo>
                  <a:cubicBezTo>
                    <a:pt x="97" y="108"/>
                    <a:pt x="97" y="108"/>
                    <a:pt x="97" y="108"/>
                  </a:cubicBezTo>
                  <a:cubicBezTo>
                    <a:pt x="96" y="101"/>
                    <a:pt x="96" y="101"/>
                    <a:pt x="96" y="101"/>
                  </a:cubicBezTo>
                  <a:cubicBezTo>
                    <a:pt x="95" y="100"/>
                    <a:pt x="95" y="100"/>
                    <a:pt x="95" y="100"/>
                  </a:cubicBezTo>
                  <a:cubicBezTo>
                    <a:pt x="93" y="97"/>
                    <a:pt x="93" y="97"/>
                    <a:pt x="93" y="97"/>
                  </a:cubicBezTo>
                  <a:cubicBezTo>
                    <a:pt x="94" y="94"/>
                    <a:pt x="94" y="94"/>
                    <a:pt x="94" y="94"/>
                  </a:cubicBezTo>
                  <a:cubicBezTo>
                    <a:pt x="93" y="88"/>
                    <a:pt x="93" y="88"/>
                    <a:pt x="93" y="88"/>
                  </a:cubicBezTo>
                  <a:cubicBezTo>
                    <a:pt x="90" y="85"/>
                    <a:pt x="90" y="85"/>
                    <a:pt x="90" y="85"/>
                  </a:cubicBezTo>
                  <a:cubicBezTo>
                    <a:pt x="84" y="81"/>
                    <a:pt x="84" y="81"/>
                    <a:pt x="84" y="81"/>
                  </a:cubicBezTo>
                  <a:cubicBezTo>
                    <a:pt x="82" y="77"/>
                    <a:pt x="82" y="77"/>
                    <a:pt x="82" y="77"/>
                  </a:cubicBezTo>
                  <a:cubicBezTo>
                    <a:pt x="75" y="76"/>
                    <a:pt x="75" y="76"/>
                    <a:pt x="75" y="76"/>
                  </a:cubicBezTo>
                  <a:cubicBezTo>
                    <a:pt x="66" y="76"/>
                    <a:pt x="66" y="76"/>
                    <a:pt x="66" y="76"/>
                  </a:cubicBezTo>
                  <a:cubicBezTo>
                    <a:pt x="64" y="74"/>
                    <a:pt x="64" y="74"/>
                    <a:pt x="64" y="74"/>
                  </a:cubicBezTo>
                  <a:cubicBezTo>
                    <a:pt x="58" y="74"/>
                    <a:pt x="58" y="74"/>
                    <a:pt x="58" y="74"/>
                  </a:cubicBezTo>
                  <a:cubicBezTo>
                    <a:pt x="50" y="73"/>
                    <a:pt x="50" y="73"/>
                    <a:pt x="50" y="73"/>
                  </a:cubicBezTo>
                  <a:cubicBezTo>
                    <a:pt x="49" y="71"/>
                    <a:pt x="49" y="71"/>
                    <a:pt x="49" y="71"/>
                  </a:cubicBezTo>
                  <a:cubicBezTo>
                    <a:pt x="43" y="68"/>
                    <a:pt x="43" y="68"/>
                    <a:pt x="43" y="68"/>
                  </a:cubicBezTo>
                  <a:cubicBezTo>
                    <a:pt x="36" y="67"/>
                    <a:pt x="36" y="67"/>
                    <a:pt x="36" y="67"/>
                  </a:cubicBezTo>
                  <a:cubicBezTo>
                    <a:pt x="29" y="65"/>
                    <a:pt x="29" y="65"/>
                    <a:pt x="29" y="65"/>
                  </a:cubicBezTo>
                  <a:cubicBezTo>
                    <a:pt x="21" y="62"/>
                    <a:pt x="21" y="62"/>
                    <a:pt x="21" y="62"/>
                  </a:cubicBezTo>
                  <a:cubicBezTo>
                    <a:pt x="16" y="59"/>
                    <a:pt x="16" y="59"/>
                    <a:pt x="16" y="59"/>
                  </a:cubicBezTo>
                  <a:cubicBezTo>
                    <a:pt x="12" y="59"/>
                    <a:pt x="12" y="59"/>
                    <a:pt x="12" y="59"/>
                  </a:cubicBezTo>
                  <a:cubicBezTo>
                    <a:pt x="11" y="59"/>
                    <a:pt x="11" y="59"/>
                    <a:pt x="11" y="59"/>
                  </a:cubicBezTo>
                  <a:cubicBezTo>
                    <a:pt x="9" y="57"/>
                    <a:pt x="9" y="57"/>
                    <a:pt x="9" y="57"/>
                  </a:cubicBezTo>
                  <a:cubicBezTo>
                    <a:pt x="7" y="54"/>
                    <a:pt x="7" y="54"/>
                    <a:pt x="7" y="54"/>
                  </a:cubicBezTo>
                  <a:cubicBezTo>
                    <a:pt x="0" y="52"/>
                    <a:pt x="0" y="52"/>
                    <a:pt x="0" y="52"/>
                  </a:cubicBezTo>
                  <a:lnTo>
                    <a:pt x="0" y="51"/>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7" name="Freeform 51"/>
            <p:cNvSpPr>
              <a:spLocks/>
            </p:cNvSpPr>
            <p:nvPr/>
          </p:nvSpPr>
          <p:spPr bwMode="auto">
            <a:xfrm>
              <a:off x="6848079" y="1986053"/>
              <a:ext cx="286695" cy="305247"/>
            </a:xfrm>
            <a:custGeom>
              <a:avLst/>
              <a:gdLst>
                <a:gd name="T0" fmla="*/ 175 w 201"/>
                <a:gd name="T1" fmla="*/ 65 h 213"/>
                <a:gd name="T2" fmla="*/ 172 w 201"/>
                <a:gd name="T3" fmla="*/ 53 h 213"/>
                <a:gd name="T4" fmla="*/ 157 w 201"/>
                <a:gd name="T5" fmla="*/ 44 h 213"/>
                <a:gd name="T6" fmla="*/ 140 w 201"/>
                <a:gd name="T7" fmla="*/ 42 h 213"/>
                <a:gd name="T8" fmla="*/ 125 w 201"/>
                <a:gd name="T9" fmla="*/ 36 h 213"/>
                <a:gd name="T10" fmla="*/ 103 w 201"/>
                <a:gd name="T11" fmla="*/ 30 h 213"/>
                <a:gd name="T12" fmla="*/ 93 w 201"/>
                <a:gd name="T13" fmla="*/ 27 h 213"/>
                <a:gd name="T14" fmla="*/ 82 w 201"/>
                <a:gd name="T15" fmla="*/ 20 h 213"/>
                <a:gd name="T16" fmla="*/ 78 w 201"/>
                <a:gd name="T17" fmla="*/ 18 h 213"/>
                <a:gd name="T18" fmla="*/ 70 w 201"/>
                <a:gd name="T19" fmla="*/ 17 h 213"/>
                <a:gd name="T20" fmla="*/ 67 w 201"/>
                <a:gd name="T21" fmla="*/ 15 h 213"/>
                <a:gd name="T22" fmla="*/ 70 w 201"/>
                <a:gd name="T23" fmla="*/ 2 h 213"/>
                <a:gd name="T24" fmla="*/ 61 w 201"/>
                <a:gd name="T25" fmla="*/ 3 h 213"/>
                <a:gd name="T26" fmla="*/ 47 w 201"/>
                <a:gd name="T27" fmla="*/ 9 h 213"/>
                <a:gd name="T28" fmla="*/ 33 w 201"/>
                <a:gd name="T29" fmla="*/ 16 h 213"/>
                <a:gd name="T30" fmla="*/ 21 w 201"/>
                <a:gd name="T31" fmla="*/ 15 h 213"/>
                <a:gd name="T32" fmla="*/ 5 w 201"/>
                <a:gd name="T33" fmla="*/ 55 h 213"/>
                <a:gd name="T34" fmla="*/ 7 w 201"/>
                <a:gd name="T35" fmla="*/ 72 h 213"/>
                <a:gd name="T36" fmla="*/ 10 w 201"/>
                <a:gd name="T37" fmla="*/ 112 h 213"/>
                <a:gd name="T38" fmla="*/ 42 w 201"/>
                <a:gd name="T39" fmla="*/ 135 h 213"/>
                <a:gd name="T40" fmla="*/ 60 w 201"/>
                <a:gd name="T41" fmla="*/ 152 h 213"/>
                <a:gd name="T42" fmla="*/ 63 w 201"/>
                <a:gd name="T43" fmla="*/ 173 h 213"/>
                <a:gd name="T44" fmla="*/ 65 w 201"/>
                <a:gd name="T45" fmla="*/ 187 h 213"/>
                <a:gd name="T46" fmla="*/ 67 w 201"/>
                <a:gd name="T47" fmla="*/ 203 h 213"/>
                <a:gd name="T48" fmla="*/ 82 w 201"/>
                <a:gd name="T49" fmla="*/ 209 h 213"/>
                <a:gd name="T50" fmla="*/ 184 w 201"/>
                <a:gd name="T51" fmla="*/ 195 h 213"/>
                <a:gd name="T52" fmla="*/ 178 w 201"/>
                <a:gd name="T53" fmla="*/ 172 h 213"/>
                <a:gd name="T54" fmla="*/ 182 w 201"/>
                <a:gd name="T55" fmla="*/ 155 h 213"/>
                <a:gd name="T56" fmla="*/ 182 w 201"/>
                <a:gd name="T57" fmla="*/ 140 h 213"/>
                <a:gd name="T58" fmla="*/ 184 w 201"/>
                <a:gd name="T59" fmla="*/ 131 h 213"/>
                <a:gd name="T60" fmla="*/ 186 w 201"/>
                <a:gd name="T61" fmla="*/ 121 h 213"/>
                <a:gd name="T62" fmla="*/ 188 w 201"/>
                <a:gd name="T63" fmla="*/ 105 h 213"/>
                <a:gd name="T64" fmla="*/ 197 w 201"/>
                <a:gd name="T65" fmla="*/ 85 h 213"/>
                <a:gd name="T66" fmla="*/ 201 w 201"/>
                <a:gd name="T67" fmla="*/ 79 h 213"/>
                <a:gd name="T68" fmla="*/ 201 w 201"/>
                <a:gd name="T69" fmla="*/ 73 h 213"/>
                <a:gd name="T70" fmla="*/ 194 w 201"/>
                <a:gd name="T71" fmla="*/ 79 h 213"/>
                <a:gd name="T72" fmla="*/ 187 w 201"/>
                <a:gd name="T73" fmla="*/ 92 h 213"/>
                <a:gd name="T74" fmla="*/ 177 w 201"/>
                <a:gd name="T75" fmla="*/ 101 h 213"/>
                <a:gd name="T76" fmla="*/ 168 w 201"/>
                <a:gd name="T77" fmla="*/ 107 h 213"/>
                <a:gd name="T78" fmla="*/ 174 w 201"/>
                <a:gd name="T79" fmla="*/ 93 h 213"/>
                <a:gd name="T80" fmla="*/ 179 w 201"/>
                <a:gd name="T81" fmla="*/ 87 h 213"/>
                <a:gd name="T82" fmla="*/ 180 w 201"/>
                <a:gd name="T83" fmla="*/ 7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1" h="213">
                  <a:moveTo>
                    <a:pt x="178" y="69"/>
                  </a:moveTo>
                  <a:cubicBezTo>
                    <a:pt x="177" y="68"/>
                    <a:pt x="177" y="68"/>
                    <a:pt x="177" y="68"/>
                  </a:cubicBezTo>
                  <a:cubicBezTo>
                    <a:pt x="175" y="65"/>
                    <a:pt x="175" y="65"/>
                    <a:pt x="175" y="65"/>
                  </a:cubicBezTo>
                  <a:cubicBezTo>
                    <a:pt x="176" y="62"/>
                    <a:pt x="176" y="62"/>
                    <a:pt x="176" y="62"/>
                  </a:cubicBezTo>
                  <a:cubicBezTo>
                    <a:pt x="175" y="56"/>
                    <a:pt x="175" y="56"/>
                    <a:pt x="175" y="56"/>
                  </a:cubicBezTo>
                  <a:cubicBezTo>
                    <a:pt x="172" y="53"/>
                    <a:pt x="172" y="53"/>
                    <a:pt x="172" y="53"/>
                  </a:cubicBezTo>
                  <a:cubicBezTo>
                    <a:pt x="166" y="49"/>
                    <a:pt x="166" y="49"/>
                    <a:pt x="166" y="49"/>
                  </a:cubicBezTo>
                  <a:cubicBezTo>
                    <a:pt x="164" y="45"/>
                    <a:pt x="164" y="45"/>
                    <a:pt x="164" y="45"/>
                  </a:cubicBezTo>
                  <a:cubicBezTo>
                    <a:pt x="157" y="44"/>
                    <a:pt x="157" y="44"/>
                    <a:pt x="157" y="44"/>
                  </a:cubicBezTo>
                  <a:cubicBezTo>
                    <a:pt x="148" y="44"/>
                    <a:pt x="148" y="44"/>
                    <a:pt x="148" y="44"/>
                  </a:cubicBezTo>
                  <a:cubicBezTo>
                    <a:pt x="146" y="42"/>
                    <a:pt x="146" y="42"/>
                    <a:pt x="146" y="42"/>
                  </a:cubicBezTo>
                  <a:cubicBezTo>
                    <a:pt x="140" y="42"/>
                    <a:pt x="140" y="42"/>
                    <a:pt x="140" y="42"/>
                  </a:cubicBezTo>
                  <a:cubicBezTo>
                    <a:pt x="132" y="41"/>
                    <a:pt x="132" y="41"/>
                    <a:pt x="132" y="41"/>
                  </a:cubicBezTo>
                  <a:cubicBezTo>
                    <a:pt x="131" y="39"/>
                    <a:pt x="131" y="39"/>
                    <a:pt x="131" y="39"/>
                  </a:cubicBezTo>
                  <a:cubicBezTo>
                    <a:pt x="125" y="36"/>
                    <a:pt x="125" y="36"/>
                    <a:pt x="125" y="36"/>
                  </a:cubicBezTo>
                  <a:cubicBezTo>
                    <a:pt x="118" y="35"/>
                    <a:pt x="118" y="35"/>
                    <a:pt x="118" y="35"/>
                  </a:cubicBezTo>
                  <a:cubicBezTo>
                    <a:pt x="111" y="33"/>
                    <a:pt x="111" y="33"/>
                    <a:pt x="111" y="33"/>
                  </a:cubicBezTo>
                  <a:cubicBezTo>
                    <a:pt x="103" y="30"/>
                    <a:pt x="103" y="30"/>
                    <a:pt x="103" y="30"/>
                  </a:cubicBezTo>
                  <a:cubicBezTo>
                    <a:pt x="98" y="27"/>
                    <a:pt x="98" y="27"/>
                    <a:pt x="98" y="27"/>
                  </a:cubicBezTo>
                  <a:cubicBezTo>
                    <a:pt x="94" y="27"/>
                    <a:pt x="94" y="27"/>
                    <a:pt x="94" y="27"/>
                  </a:cubicBezTo>
                  <a:cubicBezTo>
                    <a:pt x="93" y="27"/>
                    <a:pt x="93" y="27"/>
                    <a:pt x="93" y="27"/>
                  </a:cubicBezTo>
                  <a:cubicBezTo>
                    <a:pt x="91" y="25"/>
                    <a:pt x="91" y="25"/>
                    <a:pt x="91" y="25"/>
                  </a:cubicBezTo>
                  <a:cubicBezTo>
                    <a:pt x="89" y="22"/>
                    <a:pt x="89" y="22"/>
                    <a:pt x="89" y="22"/>
                  </a:cubicBezTo>
                  <a:cubicBezTo>
                    <a:pt x="82" y="20"/>
                    <a:pt x="82" y="20"/>
                    <a:pt x="82" y="20"/>
                  </a:cubicBezTo>
                  <a:cubicBezTo>
                    <a:pt x="82" y="20"/>
                    <a:pt x="82" y="20"/>
                    <a:pt x="82" y="20"/>
                  </a:cubicBezTo>
                  <a:cubicBezTo>
                    <a:pt x="81" y="20"/>
                    <a:pt x="81" y="20"/>
                    <a:pt x="81" y="20"/>
                  </a:cubicBezTo>
                  <a:cubicBezTo>
                    <a:pt x="78" y="18"/>
                    <a:pt x="78" y="18"/>
                    <a:pt x="78" y="18"/>
                  </a:cubicBezTo>
                  <a:cubicBezTo>
                    <a:pt x="75" y="16"/>
                    <a:pt x="75" y="16"/>
                    <a:pt x="75" y="16"/>
                  </a:cubicBezTo>
                  <a:cubicBezTo>
                    <a:pt x="72" y="15"/>
                    <a:pt x="72" y="15"/>
                    <a:pt x="72" y="15"/>
                  </a:cubicBezTo>
                  <a:cubicBezTo>
                    <a:pt x="70" y="17"/>
                    <a:pt x="70" y="17"/>
                    <a:pt x="70" y="17"/>
                  </a:cubicBezTo>
                  <a:cubicBezTo>
                    <a:pt x="67" y="18"/>
                    <a:pt x="67" y="18"/>
                    <a:pt x="67" y="18"/>
                  </a:cubicBezTo>
                  <a:cubicBezTo>
                    <a:pt x="66" y="17"/>
                    <a:pt x="66" y="17"/>
                    <a:pt x="66" y="17"/>
                  </a:cubicBezTo>
                  <a:cubicBezTo>
                    <a:pt x="67" y="15"/>
                    <a:pt x="67" y="15"/>
                    <a:pt x="67" y="15"/>
                  </a:cubicBezTo>
                  <a:cubicBezTo>
                    <a:pt x="68" y="9"/>
                    <a:pt x="68" y="9"/>
                    <a:pt x="68" y="9"/>
                  </a:cubicBezTo>
                  <a:cubicBezTo>
                    <a:pt x="69" y="7"/>
                    <a:pt x="69" y="7"/>
                    <a:pt x="69" y="7"/>
                  </a:cubicBezTo>
                  <a:cubicBezTo>
                    <a:pt x="70" y="2"/>
                    <a:pt x="70" y="2"/>
                    <a:pt x="70" y="2"/>
                  </a:cubicBezTo>
                  <a:cubicBezTo>
                    <a:pt x="67" y="0"/>
                    <a:pt x="67" y="0"/>
                    <a:pt x="67" y="0"/>
                  </a:cubicBezTo>
                  <a:cubicBezTo>
                    <a:pt x="65" y="1"/>
                    <a:pt x="65" y="1"/>
                    <a:pt x="65" y="1"/>
                  </a:cubicBezTo>
                  <a:cubicBezTo>
                    <a:pt x="61" y="3"/>
                    <a:pt x="61" y="3"/>
                    <a:pt x="61" y="3"/>
                  </a:cubicBezTo>
                  <a:cubicBezTo>
                    <a:pt x="57" y="4"/>
                    <a:pt x="57" y="4"/>
                    <a:pt x="57" y="4"/>
                  </a:cubicBezTo>
                  <a:cubicBezTo>
                    <a:pt x="52" y="6"/>
                    <a:pt x="52" y="6"/>
                    <a:pt x="52" y="6"/>
                  </a:cubicBezTo>
                  <a:cubicBezTo>
                    <a:pt x="47" y="9"/>
                    <a:pt x="47" y="9"/>
                    <a:pt x="47" y="9"/>
                  </a:cubicBezTo>
                  <a:cubicBezTo>
                    <a:pt x="39" y="13"/>
                    <a:pt x="39" y="13"/>
                    <a:pt x="39" y="13"/>
                  </a:cubicBezTo>
                  <a:cubicBezTo>
                    <a:pt x="37" y="16"/>
                    <a:pt x="37" y="16"/>
                    <a:pt x="37" y="16"/>
                  </a:cubicBezTo>
                  <a:cubicBezTo>
                    <a:pt x="33" y="16"/>
                    <a:pt x="33" y="16"/>
                    <a:pt x="33" y="16"/>
                  </a:cubicBezTo>
                  <a:cubicBezTo>
                    <a:pt x="28" y="14"/>
                    <a:pt x="28" y="14"/>
                    <a:pt x="28" y="14"/>
                  </a:cubicBezTo>
                  <a:cubicBezTo>
                    <a:pt x="25" y="11"/>
                    <a:pt x="25" y="11"/>
                    <a:pt x="25" y="11"/>
                  </a:cubicBezTo>
                  <a:cubicBezTo>
                    <a:pt x="21" y="15"/>
                    <a:pt x="21" y="15"/>
                    <a:pt x="21" y="15"/>
                  </a:cubicBezTo>
                  <a:cubicBezTo>
                    <a:pt x="20" y="43"/>
                    <a:pt x="20" y="43"/>
                    <a:pt x="20" y="43"/>
                  </a:cubicBezTo>
                  <a:cubicBezTo>
                    <a:pt x="7" y="51"/>
                    <a:pt x="7" y="51"/>
                    <a:pt x="7" y="51"/>
                  </a:cubicBezTo>
                  <a:cubicBezTo>
                    <a:pt x="5" y="55"/>
                    <a:pt x="5" y="55"/>
                    <a:pt x="5" y="55"/>
                  </a:cubicBezTo>
                  <a:cubicBezTo>
                    <a:pt x="0" y="66"/>
                    <a:pt x="0" y="66"/>
                    <a:pt x="0" y="66"/>
                  </a:cubicBezTo>
                  <a:cubicBezTo>
                    <a:pt x="5" y="72"/>
                    <a:pt x="5" y="72"/>
                    <a:pt x="5" y="72"/>
                  </a:cubicBezTo>
                  <a:cubicBezTo>
                    <a:pt x="7" y="72"/>
                    <a:pt x="7" y="72"/>
                    <a:pt x="7" y="72"/>
                  </a:cubicBezTo>
                  <a:cubicBezTo>
                    <a:pt x="5" y="89"/>
                    <a:pt x="5" y="89"/>
                    <a:pt x="5" y="89"/>
                  </a:cubicBezTo>
                  <a:cubicBezTo>
                    <a:pt x="4" y="107"/>
                    <a:pt x="4" y="107"/>
                    <a:pt x="4" y="107"/>
                  </a:cubicBezTo>
                  <a:cubicBezTo>
                    <a:pt x="10" y="112"/>
                    <a:pt x="10" y="112"/>
                    <a:pt x="10" y="112"/>
                  </a:cubicBezTo>
                  <a:cubicBezTo>
                    <a:pt x="19" y="117"/>
                    <a:pt x="19" y="117"/>
                    <a:pt x="19" y="117"/>
                  </a:cubicBezTo>
                  <a:cubicBezTo>
                    <a:pt x="33" y="125"/>
                    <a:pt x="33" y="125"/>
                    <a:pt x="33" y="125"/>
                  </a:cubicBezTo>
                  <a:cubicBezTo>
                    <a:pt x="42" y="135"/>
                    <a:pt x="42" y="135"/>
                    <a:pt x="42" y="135"/>
                  </a:cubicBezTo>
                  <a:cubicBezTo>
                    <a:pt x="45" y="139"/>
                    <a:pt x="45" y="139"/>
                    <a:pt x="45" y="139"/>
                  </a:cubicBezTo>
                  <a:cubicBezTo>
                    <a:pt x="52" y="144"/>
                    <a:pt x="52" y="144"/>
                    <a:pt x="52" y="144"/>
                  </a:cubicBezTo>
                  <a:cubicBezTo>
                    <a:pt x="60" y="152"/>
                    <a:pt x="60" y="152"/>
                    <a:pt x="60" y="152"/>
                  </a:cubicBezTo>
                  <a:cubicBezTo>
                    <a:pt x="61" y="159"/>
                    <a:pt x="61" y="159"/>
                    <a:pt x="61" y="159"/>
                  </a:cubicBezTo>
                  <a:cubicBezTo>
                    <a:pt x="60" y="166"/>
                    <a:pt x="60" y="166"/>
                    <a:pt x="60" y="166"/>
                  </a:cubicBezTo>
                  <a:cubicBezTo>
                    <a:pt x="63" y="173"/>
                    <a:pt x="63" y="173"/>
                    <a:pt x="63" y="173"/>
                  </a:cubicBezTo>
                  <a:cubicBezTo>
                    <a:pt x="65" y="176"/>
                    <a:pt x="65" y="176"/>
                    <a:pt x="65" y="176"/>
                  </a:cubicBezTo>
                  <a:cubicBezTo>
                    <a:pt x="65" y="183"/>
                    <a:pt x="65" y="183"/>
                    <a:pt x="65" y="183"/>
                  </a:cubicBezTo>
                  <a:cubicBezTo>
                    <a:pt x="65" y="187"/>
                    <a:pt x="65" y="187"/>
                    <a:pt x="65" y="187"/>
                  </a:cubicBezTo>
                  <a:cubicBezTo>
                    <a:pt x="65" y="193"/>
                    <a:pt x="65" y="193"/>
                    <a:pt x="65" y="193"/>
                  </a:cubicBezTo>
                  <a:cubicBezTo>
                    <a:pt x="67" y="198"/>
                    <a:pt x="67" y="198"/>
                    <a:pt x="67" y="198"/>
                  </a:cubicBezTo>
                  <a:cubicBezTo>
                    <a:pt x="67" y="203"/>
                    <a:pt x="67" y="203"/>
                    <a:pt x="67" y="203"/>
                  </a:cubicBezTo>
                  <a:cubicBezTo>
                    <a:pt x="72" y="203"/>
                    <a:pt x="72" y="203"/>
                    <a:pt x="72" y="203"/>
                  </a:cubicBezTo>
                  <a:cubicBezTo>
                    <a:pt x="72" y="203"/>
                    <a:pt x="76" y="207"/>
                    <a:pt x="77" y="207"/>
                  </a:cubicBezTo>
                  <a:cubicBezTo>
                    <a:pt x="78" y="207"/>
                    <a:pt x="82" y="209"/>
                    <a:pt x="82" y="209"/>
                  </a:cubicBezTo>
                  <a:cubicBezTo>
                    <a:pt x="85" y="213"/>
                    <a:pt x="85" y="213"/>
                    <a:pt x="85" y="213"/>
                  </a:cubicBezTo>
                  <a:cubicBezTo>
                    <a:pt x="184" y="207"/>
                    <a:pt x="184" y="207"/>
                    <a:pt x="184" y="207"/>
                  </a:cubicBezTo>
                  <a:cubicBezTo>
                    <a:pt x="184" y="195"/>
                    <a:pt x="184" y="195"/>
                    <a:pt x="184" y="195"/>
                  </a:cubicBezTo>
                  <a:cubicBezTo>
                    <a:pt x="184" y="191"/>
                    <a:pt x="184" y="191"/>
                    <a:pt x="184" y="191"/>
                  </a:cubicBezTo>
                  <a:cubicBezTo>
                    <a:pt x="179" y="179"/>
                    <a:pt x="179" y="179"/>
                    <a:pt x="179" y="179"/>
                  </a:cubicBezTo>
                  <a:cubicBezTo>
                    <a:pt x="178" y="172"/>
                    <a:pt x="178" y="172"/>
                    <a:pt x="178" y="172"/>
                  </a:cubicBezTo>
                  <a:cubicBezTo>
                    <a:pt x="179" y="164"/>
                    <a:pt x="179" y="164"/>
                    <a:pt x="179" y="164"/>
                  </a:cubicBezTo>
                  <a:cubicBezTo>
                    <a:pt x="181" y="158"/>
                    <a:pt x="181" y="158"/>
                    <a:pt x="181" y="158"/>
                  </a:cubicBezTo>
                  <a:cubicBezTo>
                    <a:pt x="182" y="155"/>
                    <a:pt x="182" y="155"/>
                    <a:pt x="182" y="155"/>
                  </a:cubicBezTo>
                  <a:cubicBezTo>
                    <a:pt x="184" y="152"/>
                    <a:pt x="184" y="152"/>
                    <a:pt x="184" y="152"/>
                  </a:cubicBezTo>
                  <a:cubicBezTo>
                    <a:pt x="182" y="147"/>
                    <a:pt x="182" y="147"/>
                    <a:pt x="182" y="147"/>
                  </a:cubicBezTo>
                  <a:cubicBezTo>
                    <a:pt x="182" y="140"/>
                    <a:pt x="182" y="140"/>
                    <a:pt x="182" y="140"/>
                  </a:cubicBezTo>
                  <a:cubicBezTo>
                    <a:pt x="182" y="136"/>
                    <a:pt x="182" y="136"/>
                    <a:pt x="182" y="136"/>
                  </a:cubicBezTo>
                  <a:cubicBezTo>
                    <a:pt x="184" y="133"/>
                    <a:pt x="184" y="133"/>
                    <a:pt x="184" y="133"/>
                  </a:cubicBezTo>
                  <a:cubicBezTo>
                    <a:pt x="184" y="131"/>
                    <a:pt x="184" y="131"/>
                    <a:pt x="184" y="131"/>
                  </a:cubicBezTo>
                  <a:cubicBezTo>
                    <a:pt x="188" y="127"/>
                    <a:pt x="188" y="127"/>
                    <a:pt x="188" y="127"/>
                  </a:cubicBezTo>
                  <a:cubicBezTo>
                    <a:pt x="188" y="125"/>
                    <a:pt x="188" y="125"/>
                    <a:pt x="188" y="125"/>
                  </a:cubicBezTo>
                  <a:cubicBezTo>
                    <a:pt x="186" y="121"/>
                    <a:pt x="186" y="121"/>
                    <a:pt x="186" y="121"/>
                  </a:cubicBezTo>
                  <a:cubicBezTo>
                    <a:pt x="186" y="118"/>
                    <a:pt x="186" y="118"/>
                    <a:pt x="186" y="118"/>
                  </a:cubicBezTo>
                  <a:cubicBezTo>
                    <a:pt x="187" y="110"/>
                    <a:pt x="187" y="110"/>
                    <a:pt x="187" y="110"/>
                  </a:cubicBezTo>
                  <a:cubicBezTo>
                    <a:pt x="188" y="105"/>
                    <a:pt x="188" y="105"/>
                    <a:pt x="188" y="105"/>
                  </a:cubicBezTo>
                  <a:cubicBezTo>
                    <a:pt x="191" y="99"/>
                    <a:pt x="191" y="99"/>
                    <a:pt x="191" y="99"/>
                  </a:cubicBezTo>
                  <a:cubicBezTo>
                    <a:pt x="196" y="89"/>
                    <a:pt x="196" y="89"/>
                    <a:pt x="196" y="89"/>
                  </a:cubicBezTo>
                  <a:cubicBezTo>
                    <a:pt x="197" y="85"/>
                    <a:pt x="197" y="85"/>
                    <a:pt x="197" y="85"/>
                  </a:cubicBezTo>
                  <a:cubicBezTo>
                    <a:pt x="197" y="82"/>
                    <a:pt x="197" y="82"/>
                    <a:pt x="197" y="82"/>
                  </a:cubicBezTo>
                  <a:cubicBezTo>
                    <a:pt x="201" y="81"/>
                    <a:pt x="201" y="81"/>
                    <a:pt x="201" y="81"/>
                  </a:cubicBezTo>
                  <a:cubicBezTo>
                    <a:pt x="201" y="79"/>
                    <a:pt x="201" y="79"/>
                    <a:pt x="201" y="79"/>
                  </a:cubicBezTo>
                  <a:cubicBezTo>
                    <a:pt x="201" y="77"/>
                    <a:pt x="201" y="77"/>
                    <a:pt x="201" y="77"/>
                  </a:cubicBezTo>
                  <a:cubicBezTo>
                    <a:pt x="201" y="75"/>
                    <a:pt x="201" y="75"/>
                    <a:pt x="201" y="75"/>
                  </a:cubicBezTo>
                  <a:cubicBezTo>
                    <a:pt x="201" y="73"/>
                    <a:pt x="201" y="73"/>
                    <a:pt x="201" y="73"/>
                  </a:cubicBezTo>
                  <a:cubicBezTo>
                    <a:pt x="201" y="71"/>
                    <a:pt x="201" y="71"/>
                    <a:pt x="201" y="71"/>
                  </a:cubicBezTo>
                  <a:cubicBezTo>
                    <a:pt x="197" y="75"/>
                    <a:pt x="197" y="75"/>
                    <a:pt x="197" y="75"/>
                  </a:cubicBezTo>
                  <a:cubicBezTo>
                    <a:pt x="194" y="79"/>
                    <a:pt x="194" y="79"/>
                    <a:pt x="194" y="79"/>
                  </a:cubicBezTo>
                  <a:cubicBezTo>
                    <a:pt x="193" y="84"/>
                    <a:pt x="193" y="84"/>
                    <a:pt x="193" y="84"/>
                  </a:cubicBezTo>
                  <a:cubicBezTo>
                    <a:pt x="190" y="90"/>
                    <a:pt x="190" y="90"/>
                    <a:pt x="190" y="90"/>
                  </a:cubicBezTo>
                  <a:cubicBezTo>
                    <a:pt x="187" y="92"/>
                    <a:pt x="187" y="92"/>
                    <a:pt x="187" y="92"/>
                  </a:cubicBezTo>
                  <a:cubicBezTo>
                    <a:pt x="181" y="95"/>
                    <a:pt x="181" y="95"/>
                    <a:pt x="181" y="95"/>
                  </a:cubicBezTo>
                  <a:cubicBezTo>
                    <a:pt x="178" y="99"/>
                    <a:pt x="178" y="99"/>
                    <a:pt x="178" y="99"/>
                  </a:cubicBezTo>
                  <a:cubicBezTo>
                    <a:pt x="177" y="101"/>
                    <a:pt x="177" y="101"/>
                    <a:pt x="177" y="101"/>
                  </a:cubicBezTo>
                  <a:cubicBezTo>
                    <a:pt x="175" y="105"/>
                    <a:pt x="175" y="105"/>
                    <a:pt x="175" y="105"/>
                  </a:cubicBezTo>
                  <a:cubicBezTo>
                    <a:pt x="171" y="110"/>
                    <a:pt x="171" y="110"/>
                    <a:pt x="171" y="110"/>
                  </a:cubicBezTo>
                  <a:cubicBezTo>
                    <a:pt x="168" y="107"/>
                    <a:pt x="168" y="107"/>
                    <a:pt x="168" y="107"/>
                  </a:cubicBezTo>
                  <a:cubicBezTo>
                    <a:pt x="171" y="103"/>
                    <a:pt x="171" y="103"/>
                    <a:pt x="171" y="103"/>
                  </a:cubicBezTo>
                  <a:cubicBezTo>
                    <a:pt x="173" y="96"/>
                    <a:pt x="173" y="96"/>
                    <a:pt x="173" y="96"/>
                  </a:cubicBezTo>
                  <a:cubicBezTo>
                    <a:pt x="174" y="93"/>
                    <a:pt x="174" y="93"/>
                    <a:pt x="174" y="93"/>
                  </a:cubicBezTo>
                  <a:cubicBezTo>
                    <a:pt x="175" y="91"/>
                    <a:pt x="175" y="91"/>
                    <a:pt x="175" y="91"/>
                  </a:cubicBezTo>
                  <a:cubicBezTo>
                    <a:pt x="177" y="89"/>
                    <a:pt x="177" y="89"/>
                    <a:pt x="177" y="89"/>
                  </a:cubicBezTo>
                  <a:cubicBezTo>
                    <a:pt x="179" y="87"/>
                    <a:pt x="179" y="87"/>
                    <a:pt x="179" y="87"/>
                  </a:cubicBezTo>
                  <a:cubicBezTo>
                    <a:pt x="180" y="85"/>
                    <a:pt x="180" y="85"/>
                    <a:pt x="180" y="85"/>
                  </a:cubicBezTo>
                  <a:cubicBezTo>
                    <a:pt x="179" y="80"/>
                    <a:pt x="179" y="80"/>
                    <a:pt x="179" y="80"/>
                  </a:cubicBezTo>
                  <a:cubicBezTo>
                    <a:pt x="180" y="78"/>
                    <a:pt x="180" y="78"/>
                    <a:pt x="180" y="78"/>
                  </a:cubicBezTo>
                  <a:cubicBezTo>
                    <a:pt x="179" y="76"/>
                    <a:pt x="179" y="76"/>
                    <a:pt x="179" y="76"/>
                  </a:cubicBezTo>
                  <a:lnTo>
                    <a:pt x="178" y="69"/>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8" name="Freeform 52"/>
            <p:cNvSpPr>
              <a:spLocks/>
            </p:cNvSpPr>
            <p:nvPr/>
          </p:nvSpPr>
          <p:spPr bwMode="auto">
            <a:xfrm>
              <a:off x="7268003" y="2274434"/>
              <a:ext cx="229357" cy="263085"/>
            </a:xfrm>
            <a:custGeom>
              <a:avLst/>
              <a:gdLst>
                <a:gd name="T0" fmla="*/ 114 w 136"/>
                <a:gd name="T1" fmla="*/ 8 h 156"/>
                <a:gd name="T2" fmla="*/ 101 w 136"/>
                <a:gd name="T3" fmla="*/ 17 h 156"/>
                <a:gd name="T4" fmla="*/ 93 w 136"/>
                <a:gd name="T5" fmla="*/ 22 h 156"/>
                <a:gd name="T6" fmla="*/ 88 w 136"/>
                <a:gd name="T7" fmla="*/ 27 h 156"/>
                <a:gd name="T8" fmla="*/ 82 w 136"/>
                <a:gd name="T9" fmla="*/ 27 h 156"/>
                <a:gd name="T10" fmla="*/ 74 w 136"/>
                <a:gd name="T11" fmla="*/ 33 h 156"/>
                <a:gd name="T12" fmla="*/ 69 w 136"/>
                <a:gd name="T13" fmla="*/ 33 h 156"/>
                <a:gd name="T14" fmla="*/ 65 w 136"/>
                <a:gd name="T15" fmla="*/ 31 h 156"/>
                <a:gd name="T16" fmla="*/ 60 w 136"/>
                <a:gd name="T17" fmla="*/ 29 h 156"/>
                <a:gd name="T18" fmla="*/ 55 w 136"/>
                <a:gd name="T19" fmla="*/ 27 h 156"/>
                <a:gd name="T20" fmla="*/ 47 w 136"/>
                <a:gd name="T21" fmla="*/ 23 h 156"/>
                <a:gd name="T22" fmla="*/ 0 w 136"/>
                <a:gd name="T23" fmla="*/ 28 h 156"/>
                <a:gd name="T24" fmla="*/ 16 w 136"/>
                <a:gd name="T25" fmla="*/ 136 h 156"/>
                <a:gd name="T26" fmla="*/ 22 w 136"/>
                <a:gd name="T27" fmla="*/ 133 h 156"/>
                <a:gd name="T28" fmla="*/ 31 w 136"/>
                <a:gd name="T29" fmla="*/ 140 h 156"/>
                <a:gd name="T30" fmla="*/ 34 w 136"/>
                <a:gd name="T31" fmla="*/ 146 h 156"/>
                <a:gd name="T32" fmla="*/ 42 w 136"/>
                <a:gd name="T33" fmla="*/ 148 h 156"/>
                <a:gd name="T34" fmla="*/ 46 w 136"/>
                <a:gd name="T35" fmla="*/ 151 h 156"/>
                <a:gd name="T36" fmla="*/ 49 w 136"/>
                <a:gd name="T37" fmla="*/ 149 h 156"/>
                <a:gd name="T38" fmla="*/ 52 w 136"/>
                <a:gd name="T39" fmla="*/ 146 h 156"/>
                <a:gd name="T40" fmla="*/ 60 w 136"/>
                <a:gd name="T41" fmla="*/ 150 h 156"/>
                <a:gd name="T42" fmla="*/ 67 w 136"/>
                <a:gd name="T43" fmla="*/ 148 h 156"/>
                <a:gd name="T44" fmla="*/ 71 w 136"/>
                <a:gd name="T45" fmla="*/ 144 h 156"/>
                <a:gd name="T46" fmla="*/ 75 w 136"/>
                <a:gd name="T47" fmla="*/ 146 h 156"/>
                <a:gd name="T48" fmla="*/ 83 w 136"/>
                <a:gd name="T49" fmla="*/ 155 h 156"/>
                <a:gd name="T50" fmla="*/ 85 w 136"/>
                <a:gd name="T51" fmla="*/ 156 h 156"/>
                <a:gd name="T52" fmla="*/ 92 w 136"/>
                <a:gd name="T53" fmla="*/ 149 h 156"/>
                <a:gd name="T54" fmla="*/ 94 w 136"/>
                <a:gd name="T55" fmla="*/ 142 h 156"/>
                <a:gd name="T56" fmla="*/ 100 w 136"/>
                <a:gd name="T57" fmla="*/ 128 h 156"/>
                <a:gd name="T58" fmla="*/ 105 w 136"/>
                <a:gd name="T59" fmla="*/ 130 h 156"/>
                <a:gd name="T60" fmla="*/ 109 w 136"/>
                <a:gd name="T61" fmla="*/ 116 h 156"/>
                <a:gd name="T62" fmla="*/ 118 w 136"/>
                <a:gd name="T63" fmla="*/ 110 h 156"/>
                <a:gd name="T64" fmla="*/ 129 w 136"/>
                <a:gd name="T65" fmla="*/ 99 h 156"/>
                <a:gd name="T66" fmla="*/ 131 w 136"/>
                <a:gd name="T67" fmla="*/ 91 h 156"/>
                <a:gd name="T68" fmla="*/ 132 w 136"/>
                <a:gd name="T69" fmla="*/ 77 h 156"/>
                <a:gd name="T70" fmla="*/ 133 w 136"/>
                <a:gd name="T71" fmla="*/ 70 h 156"/>
                <a:gd name="T72" fmla="*/ 133 w 136"/>
                <a:gd name="T73" fmla="*/ 61 h 156"/>
                <a:gd name="T74" fmla="*/ 133 w 136"/>
                <a:gd name="T75" fmla="*/ 55 h 156"/>
                <a:gd name="T76" fmla="*/ 126 w 136"/>
                <a:gd name="T77"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6" h="156">
                  <a:moveTo>
                    <a:pt x="121" y="5"/>
                  </a:moveTo>
                  <a:lnTo>
                    <a:pt x="114" y="8"/>
                  </a:lnTo>
                  <a:lnTo>
                    <a:pt x="108" y="13"/>
                  </a:lnTo>
                  <a:lnTo>
                    <a:pt x="101" y="17"/>
                  </a:lnTo>
                  <a:lnTo>
                    <a:pt x="96" y="21"/>
                  </a:lnTo>
                  <a:lnTo>
                    <a:pt x="93" y="22"/>
                  </a:lnTo>
                  <a:lnTo>
                    <a:pt x="91" y="24"/>
                  </a:lnTo>
                  <a:lnTo>
                    <a:pt x="88" y="27"/>
                  </a:lnTo>
                  <a:lnTo>
                    <a:pt x="85" y="27"/>
                  </a:lnTo>
                  <a:lnTo>
                    <a:pt x="82" y="27"/>
                  </a:lnTo>
                  <a:lnTo>
                    <a:pt x="78" y="29"/>
                  </a:lnTo>
                  <a:lnTo>
                    <a:pt x="74" y="33"/>
                  </a:lnTo>
                  <a:lnTo>
                    <a:pt x="71" y="33"/>
                  </a:lnTo>
                  <a:lnTo>
                    <a:pt x="69" y="33"/>
                  </a:lnTo>
                  <a:lnTo>
                    <a:pt x="68" y="33"/>
                  </a:lnTo>
                  <a:lnTo>
                    <a:pt x="65" y="31"/>
                  </a:lnTo>
                  <a:lnTo>
                    <a:pt x="62" y="28"/>
                  </a:lnTo>
                  <a:lnTo>
                    <a:pt x="60" y="29"/>
                  </a:lnTo>
                  <a:lnTo>
                    <a:pt x="56" y="28"/>
                  </a:lnTo>
                  <a:lnTo>
                    <a:pt x="55" y="27"/>
                  </a:lnTo>
                  <a:lnTo>
                    <a:pt x="51" y="24"/>
                  </a:lnTo>
                  <a:lnTo>
                    <a:pt x="47" y="23"/>
                  </a:lnTo>
                  <a:lnTo>
                    <a:pt x="39" y="22"/>
                  </a:lnTo>
                  <a:lnTo>
                    <a:pt x="0" y="28"/>
                  </a:lnTo>
                  <a:lnTo>
                    <a:pt x="11" y="134"/>
                  </a:lnTo>
                  <a:lnTo>
                    <a:pt x="16" y="136"/>
                  </a:lnTo>
                  <a:lnTo>
                    <a:pt x="21" y="134"/>
                  </a:lnTo>
                  <a:lnTo>
                    <a:pt x="22" y="133"/>
                  </a:lnTo>
                  <a:lnTo>
                    <a:pt x="27" y="137"/>
                  </a:lnTo>
                  <a:lnTo>
                    <a:pt x="31" y="140"/>
                  </a:lnTo>
                  <a:lnTo>
                    <a:pt x="33" y="144"/>
                  </a:lnTo>
                  <a:lnTo>
                    <a:pt x="34" y="146"/>
                  </a:lnTo>
                  <a:lnTo>
                    <a:pt x="39" y="147"/>
                  </a:lnTo>
                  <a:lnTo>
                    <a:pt x="42" y="148"/>
                  </a:lnTo>
                  <a:lnTo>
                    <a:pt x="44" y="149"/>
                  </a:lnTo>
                  <a:lnTo>
                    <a:pt x="46" y="151"/>
                  </a:lnTo>
                  <a:lnTo>
                    <a:pt x="49" y="150"/>
                  </a:lnTo>
                  <a:lnTo>
                    <a:pt x="49" y="149"/>
                  </a:lnTo>
                  <a:lnTo>
                    <a:pt x="51" y="147"/>
                  </a:lnTo>
                  <a:lnTo>
                    <a:pt x="52" y="146"/>
                  </a:lnTo>
                  <a:lnTo>
                    <a:pt x="55" y="148"/>
                  </a:lnTo>
                  <a:lnTo>
                    <a:pt x="60" y="150"/>
                  </a:lnTo>
                  <a:lnTo>
                    <a:pt x="66" y="149"/>
                  </a:lnTo>
                  <a:lnTo>
                    <a:pt x="67" y="148"/>
                  </a:lnTo>
                  <a:lnTo>
                    <a:pt x="69" y="145"/>
                  </a:lnTo>
                  <a:lnTo>
                    <a:pt x="71" y="144"/>
                  </a:lnTo>
                  <a:lnTo>
                    <a:pt x="72" y="143"/>
                  </a:lnTo>
                  <a:lnTo>
                    <a:pt x="75" y="146"/>
                  </a:lnTo>
                  <a:lnTo>
                    <a:pt x="79" y="151"/>
                  </a:lnTo>
                  <a:lnTo>
                    <a:pt x="83" y="155"/>
                  </a:lnTo>
                  <a:lnTo>
                    <a:pt x="86" y="155"/>
                  </a:lnTo>
                  <a:lnTo>
                    <a:pt x="85" y="156"/>
                  </a:lnTo>
                  <a:lnTo>
                    <a:pt x="88" y="153"/>
                  </a:lnTo>
                  <a:lnTo>
                    <a:pt x="92" y="149"/>
                  </a:lnTo>
                  <a:lnTo>
                    <a:pt x="94" y="146"/>
                  </a:lnTo>
                  <a:lnTo>
                    <a:pt x="94" y="142"/>
                  </a:lnTo>
                  <a:lnTo>
                    <a:pt x="97" y="131"/>
                  </a:lnTo>
                  <a:lnTo>
                    <a:pt x="100" y="128"/>
                  </a:lnTo>
                  <a:lnTo>
                    <a:pt x="104" y="131"/>
                  </a:lnTo>
                  <a:lnTo>
                    <a:pt x="105" y="130"/>
                  </a:lnTo>
                  <a:lnTo>
                    <a:pt x="106" y="120"/>
                  </a:lnTo>
                  <a:lnTo>
                    <a:pt x="109" y="116"/>
                  </a:lnTo>
                  <a:lnTo>
                    <a:pt x="113" y="110"/>
                  </a:lnTo>
                  <a:lnTo>
                    <a:pt x="118" y="110"/>
                  </a:lnTo>
                  <a:lnTo>
                    <a:pt x="121" y="106"/>
                  </a:lnTo>
                  <a:lnTo>
                    <a:pt x="129" y="99"/>
                  </a:lnTo>
                  <a:lnTo>
                    <a:pt x="131" y="94"/>
                  </a:lnTo>
                  <a:lnTo>
                    <a:pt x="131" y="91"/>
                  </a:lnTo>
                  <a:lnTo>
                    <a:pt x="132" y="83"/>
                  </a:lnTo>
                  <a:lnTo>
                    <a:pt x="132" y="77"/>
                  </a:lnTo>
                  <a:lnTo>
                    <a:pt x="133" y="74"/>
                  </a:lnTo>
                  <a:lnTo>
                    <a:pt x="133" y="70"/>
                  </a:lnTo>
                  <a:lnTo>
                    <a:pt x="133" y="62"/>
                  </a:lnTo>
                  <a:lnTo>
                    <a:pt x="133" y="61"/>
                  </a:lnTo>
                  <a:lnTo>
                    <a:pt x="132" y="58"/>
                  </a:lnTo>
                  <a:lnTo>
                    <a:pt x="133" y="55"/>
                  </a:lnTo>
                  <a:lnTo>
                    <a:pt x="136" y="55"/>
                  </a:lnTo>
                  <a:lnTo>
                    <a:pt x="126" y="0"/>
                  </a:lnTo>
                  <a:lnTo>
                    <a:pt x="121" y="5"/>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79" name="Freeform 53"/>
            <p:cNvSpPr>
              <a:spLocks/>
            </p:cNvSpPr>
            <p:nvPr/>
          </p:nvSpPr>
          <p:spPr bwMode="auto">
            <a:xfrm>
              <a:off x="7119596" y="2319969"/>
              <a:ext cx="168644" cy="290068"/>
            </a:xfrm>
            <a:custGeom>
              <a:avLst/>
              <a:gdLst>
                <a:gd name="T0" fmla="*/ 5 w 100"/>
                <a:gd name="T1" fmla="*/ 167 h 172"/>
                <a:gd name="T2" fmla="*/ 16 w 100"/>
                <a:gd name="T3" fmla="*/ 163 h 172"/>
                <a:gd name="T4" fmla="*/ 24 w 100"/>
                <a:gd name="T5" fmla="*/ 163 h 172"/>
                <a:gd name="T6" fmla="*/ 31 w 100"/>
                <a:gd name="T7" fmla="*/ 168 h 172"/>
                <a:gd name="T8" fmla="*/ 32 w 100"/>
                <a:gd name="T9" fmla="*/ 163 h 172"/>
                <a:gd name="T10" fmla="*/ 38 w 100"/>
                <a:gd name="T11" fmla="*/ 161 h 172"/>
                <a:gd name="T12" fmla="*/ 44 w 100"/>
                <a:gd name="T13" fmla="*/ 163 h 172"/>
                <a:gd name="T14" fmla="*/ 49 w 100"/>
                <a:gd name="T15" fmla="*/ 161 h 172"/>
                <a:gd name="T16" fmla="*/ 52 w 100"/>
                <a:gd name="T17" fmla="*/ 154 h 172"/>
                <a:gd name="T18" fmla="*/ 55 w 100"/>
                <a:gd name="T19" fmla="*/ 150 h 172"/>
                <a:gd name="T20" fmla="*/ 59 w 100"/>
                <a:gd name="T21" fmla="*/ 157 h 172"/>
                <a:gd name="T22" fmla="*/ 66 w 100"/>
                <a:gd name="T23" fmla="*/ 157 h 172"/>
                <a:gd name="T24" fmla="*/ 68 w 100"/>
                <a:gd name="T25" fmla="*/ 150 h 172"/>
                <a:gd name="T26" fmla="*/ 74 w 100"/>
                <a:gd name="T27" fmla="*/ 145 h 172"/>
                <a:gd name="T28" fmla="*/ 78 w 100"/>
                <a:gd name="T29" fmla="*/ 139 h 172"/>
                <a:gd name="T30" fmla="*/ 80 w 100"/>
                <a:gd name="T31" fmla="*/ 131 h 172"/>
                <a:gd name="T32" fmla="*/ 81 w 100"/>
                <a:gd name="T33" fmla="*/ 127 h 172"/>
                <a:gd name="T34" fmla="*/ 90 w 100"/>
                <a:gd name="T35" fmla="*/ 125 h 172"/>
                <a:gd name="T36" fmla="*/ 98 w 100"/>
                <a:gd name="T37" fmla="*/ 123 h 172"/>
                <a:gd name="T38" fmla="*/ 99 w 100"/>
                <a:gd name="T39" fmla="*/ 115 h 172"/>
                <a:gd name="T40" fmla="*/ 98 w 100"/>
                <a:gd name="T41" fmla="*/ 112 h 172"/>
                <a:gd name="T42" fmla="*/ 99 w 100"/>
                <a:gd name="T43" fmla="*/ 107 h 172"/>
                <a:gd name="T44" fmla="*/ 88 w 100"/>
                <a:gd name="T45" fmla="*/ 0 h 172"/>
                <a:gd name="T46" fmla="*/ 27 w 100"/>
                <a:gd name="T47" fmla="*/ 5 h 172"/>
                <a:gd name="T48" fmla="*/ 16 w 100"/>
                <a:gd name="T49" fmla="*/ 12 h 172"/>
                <a:gd name="T50" fmla="*/ 8 w 100"/>
                <a:gd name="T51" fmla="*/ 12 h 172"/>
                <a:gd name="T52" fmla="*/ 10 w 100"/>
                <a:gd name="T53" fmla="*/ 106 h 172"/>
                <a:gd name="T54" fmla="*/ 10 w 100"/>
                <a:gd name="T55" fmla="*/ 113 h 172"/>
                <a:gd name="T56" fmla="*/ 15 w 100"/>
                <a:gd name="T57" fmla="*/ 124 h 172"/>
                <a:gd name="T58" fmla="*/ 16 w 100"/>
                <a:gd name="T59" fmla="*/ 134 h 172"/>
                <a:gd name="T60" fmla="*/ 11 w 100"/>
                <a:gd name="T61" fmla="*/ 140 h 172"/>
                <a:gd name="T62" fmla="*/ 8 w 100"/>
                <a:gd name="T63" fmla="*/ 147 h 172"/>
                <a:gd name="T64" fmla="*/ 4 w 100"/>
                <a:gd name="T65" fmla="*/ 156 h 172"/>
                <a:gd name="T66" fmla="*/ 0 w 100"/>
                <a:gd name="T67" fmla="*/ 161 h 172"/>
                <a:gd name="T68" fmla="*/ 1 w 100"/>
                <a:gd name="T69" fmla="*/ 171 h 172"/>
                <a:gd name="T70" fmla="*/ 2 w 100"/>
                <a:gd name="T7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2">
                  <a:moveTo>
                    <a:pt x="5" y="172"/>
                  </a:moveTo>
                  <a:lnTo>
                    <a:pt x="5" y="167"/>
                  </a:lnTo>
                  <a:lnTo>
                    <a:pt x="13" y="167"/>
                  </a:lnTo>
                  <a:lnTo>
                    <a:pt x="16" y="163"/>
                  </a:lnTo>
                  <a:lnTo>
                    <a:pt x="19" y="163"/>
                  </a:lnTo>
                  <a:lnTo>
                    <a:pt x="24" y="163"/>
                  </a:lnTo>
                  <a:lnTo>
                    <a:pt x="27" y="166"/>
                  </a:lnTo>
                  <a:lnTo>
                    <a:pt x="31" y="168"/>
                  </a:lnTo>
                  <a:lnTo>
                    <a:pt x="32" y="167"/>
                  </a:lnTo>
                  <a:lnTo>
                    <a:pt x="32" y="163"/>
                  </a:lnTo>
                  <a:lnTo>
                    <a:pt x="36" y="162"/>
                  </a:lnTo>
                  <a:lnTo>
                    <a:pt x="38" y="161"/>
                  </a:lnTo>
                  <a:lnTo>
                    <a:pt x="42" y="161"/>
                  </a:lnTo>
                  <a:lnTo>
                    <a:pt x="44" y="163"/>
                  </a:lnTo>
                  <a:lnTo>
                    <a:pt x="48" y="164"/>
                  </a:lnTo>
                  <a:lnTo>
                    <a:pt x="49" y="161"/>
                  </a:lnTo>
                  <a:lnTo>
                    <a:pt x="49" y="157"/>
                  </a:lnTo>
                  <a:lnTo>
                    <a:pt x="52" y="154"/>
                  </a:lnTo>
                  <a:lnTo>
                    <a:pt x="53" y="150"/>
                  </a:lnTo>
                  <a:lnTo>
                    <a:pt x="55" y="150"/>
                  </a:lnTo>
                  <a:lnTo>
                    <a:pt x="56" y="154"/>
                  </a:lnTo>
                  <a:lnTo>
                    <a:pt x="59" y="157"/>
                  </a:lnTo>
                  <a:lnTo>
                    <a:pt x="60" y="158"/>
                  </a:lnTo>
                  <a:lnTo>
                    <a:pt x="66" y="157"/>
                  </a:lnTo>
                  <a:lnTo>
                    <a:pt x="68" y="153"/>
                  </a:lnTo>
                  <a:lnTo>
                    <a:pt x="68" y="150"/>
                  </a:lnTo>
                  <a:lnTo>
                    <a:pt x="71" y="145"/>
                  </a:lnTo>
                  <a:lnTo>
                    <a:pt x="74" y="145"/>
                  </a:lnTo>
                  <a:lnTo>
                    <a:pt x="76" y="143"/>
                  </a:lnTo>
                  <a:lnTo>
                    <a:pt x="78" y="139"/>
                  </a:lnTo>
                  <a:lnTo>
                    <a:pt x="80" y="135"/>
                  </a:lnTo>
                  <a:lnTo>
                    <a:pt x="80" y="131"/>
                  </a:lnTo>
                  <a:lnTo>
                    <a:pt x="81" y="129"/>
                  </a:lnTo>
                  <a:lnTo>
                    <a:pt x="81" y="127"/>
                  </a:lnTo>
                  <a:lnTo>
                    <a:pt x="82" y="126"/>
                  </a:lnTo>
                  <a:lnTo>
                    <a:pt x="90" y="125"/>
                  </a:lnTo>
                  <a:lnTo>
                    <a:pt x="94" y="123"/>
                  </a:lnTo>
                  <a:lnTo>
                    <a:pt x="98" y="123"/>
                  </a:lnTo>
                  <a:lnTo>
                    <a:pt x="100" y="121"/>
                  </a:lnTo>
                  <a:lnTo>
                    <a:pt x="99" y="115"/>
                  </a:lnTo>
                  <a:lnTo>
                    <a:pt x="100" y="113"/>
                  </a:lnTo>
                  <a:lnTo>
                    <a:pt x="98" y="112"/>
                  </a:lnTo>
                  <a:lnTo>
                    <a:pt x="97" y="108"/>
                  </a:lnTo>
                  <a:lnTo>
                    <a:pt x="99" y="107"/>
                  </a:lnTo>
                  <a:lnTo>
                    <a:pt x="88" y="1"/>
                  </a:lnTo>
                  <a:lnTo>
                    <a:pt x="88" y="0"/>
                  </a:lnTo>
                  <a:lnTo>
                    <a:pt x="27" y="4"/>
                  </a:lnTo>
                  <a:lnTo>
                    <a:pt x="27" y="5"/>
                  </a:lnTo>
                  <a:lnTo>
                    <a:pt x="20" y="9"/>
                  </a:lnTo>
                  <a:lnTo>
                    <a:pt x="16" y="12"/>
                  </a:lnTo>
                  <a:lnTo>
                    <a:pt x="13" y="13"/>
                  </a:lnTo>
                  <a:lnTo>
                    <a:pt x="8" y="12"/>
                  </a:lnTo>
                  <a:lnTo>
                    <a:pt x="11" y="103"/>
                  </a:lnTo>
                  <a:lnTo>
                    <a:pt x="10" y="106"/>
                  </a:lnTo>
                  <a:lnTo>
                    <a:pt x="10" y="109"/>
                  </a:lnTo>
                  <a:lnTo>
                    <a:pt x="10" y="113"/>
                  </a:lnTo>
                  <a:lnTo>
                    <a:pt x="11" y="117"/>
                  </a:lnTo>
                  <a:lnTo>
                    <a:pt x="15" y="124"/>
                  </a:lnTo>
                  <a:lnTo>
                    <a:pt x="16" y="130"/>
                  </a:lnTo>
                  <a:lnTo>
                    <a:pt x="16" y="134"/>
                  </a:lnTo>
                  <a:lnTo>
                    <a:pt x="13" y="136"/>
                  </a:lnTo>
                  <a:lnTo>
                    <a:pt x="11" y="140"/>
                  </a:lnTo>
                  <a:lnTo>
                    <a:pt x="10" y="145"/>
                  </a:lnTo>
                  <a:lnTo>
                    <a:pt x="8" y="147"/>
                  </a:lnTo>
                  <a:lnTo>
                    <a:pt x="5" y="150"/>
                  </a:lnTo>
                  <a:lnTo>
                    <a:pt x="4" y="156"/>
                  </a:lnTo>
                  <a:lnTo>
                    <a:pt x="2" y="157"/>
                  </a:lnTo>
                  <a:lnTo>
                    <a:pt x="0" y="161"/>
                  </a:lnTo>
                  <a:lnTo>
                    <a:pt x="0" y="167"/>
                  </a:lnTo>
                  <a:lnTo>
                    <a:pt x="1" y="171"/>
                  </a:lnTo>
                  <a:lnTo>
                    <a:pt x="2" y="172"/>
                  </a:lnTo>
                  <a:lnTo>
                    <a:pt x="2" y="172"/>
                  </a:lnTo>
                  <a:lnTo>
                    <a:pt x="5" y="172"/>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80" name="Freeform 54"/>
            <p:cNvSpPr>
              <a:spLocks/>
            </p:cNvSpPr>
            <p:nvPr/>
          </p:nvSpPr>
          <p:spPr bwMode="auto">
            <a:xfrm>
              <a:off x="6929028" y="2282867"/>
              <a:ext cx="217551" cy="381136"/>
            </a:xfrm>
            <a:custGeom>
              <a:avLst/>
              <a:gdLst>
                <a:gd name="T0" fmla="*/ 88 w 129"/>
                <a:gd name="T1" fmla="*/ 217 h 226"/>
                <a:gd name="T2" fmla="*/ 96 w 129"/>
                <a:gd name="T3" fmla="*/ 222 h 226"/>
                <a:gd name="T4" fmla="*/ 102 w 129"/>
                <a:gd name="T5" fmla="*/ 222 h 226"/>
                <a:gd name="T6" fmla="*/ 102 w 129"/>
                <a:gd name="T7" fmla="*/ 216 h 226"/>
                <a:gd name="T8" fmla="*/ 105 w 129"/>
                <a:gd name="T9" fmla="*/ 209 h 226"/>
                <a:gd name="T10" fmla="*/ 113 w 129"/>
                <a:gd name="T11" fmla="*/ 206 h 226"/>
                <a:gd name="T12" fmla="*/ 112 w 129"/>
                <a:gd name="T13" fmla="*/ 200 h 226"/>
                <a:gd name="T14" fmla="*/ 112 w 129"/>
                <a:gd name="T15" fmla="*/ 195 h 226"/>
                <a:gd name="T16" fmla="*/ 115 w 129"/>
                <a:gd name="T17" fmla="*/ 194 h 226"/>
                <a:gd name="T18" fmla="*/ 113 w 129"/>
                <a:gd name="T19" fmla="*/ 189 h 226"/>
                <a:gd name="T20" fmla="*/ 115 w 129"/>
                <a:gd name="T21" fmla="*/ 179 h 226"/>
                <a:gd name="T22" fmla="*/ 118 w 129"/>
                <a:gd name="T23" fmla="*/ 172 h 226"/>
                <a:gd name="T24" fmla="*/ 123 w 129"/>
                <a:gd name="T25" fmla="*/ 167 h 226"/>
                <a:gd name="T26" fmla="*/ 126 w 129"/>
                <a:gd name="T27" fmla="*/ 158 h 226"/>
                <a:gd name="T28" fmla="*/ 129 w 129"/>
                <a:gd name="T29" fmla="*/ 152 h 226"/>
                <a:gd name="T30" fmla="*/ 124 w 129"/>
                <a:gd name="T31" fmla="*/ 139 h 226"/>
                <a:gd name="T32" fmla="*/ 123 w 129"/>
                <a:gd name="T33" fmla="*/ 131 h 226"/>
                <a:gd name="T34" fmla="*/ 124 w 129"/>
                <a:gd name="T35" fmla="*/ 125 h 226"/>
                <a:gd name="T36" fmla="*/ 122 w 129"/>
                <a:gd name="T37" fmla="*/ 34 h 226"/>
                <a:gd name="T38" fmla="*/ 116 w 129"/>
                <a:gd name="T39" fmla="*/ 26 h 226"/>
                <a:gd name="T40" fmla="*/ 113 w 129"/>
                <a:gd name="T41" fmla="*/ 17 h 226"/>
                <a:gd name="T42" fmla="*/ 107 w 129"/>
                <a:gd name="T43" fmla="*/ 3 h 226"/>
                <a:gd name="T44" fmla="*/ 24 w 129"/>
                <a:gd name="T45" fmla="*/ 5 h 226"/>
                <a:gd name="T46" fmla="*/ 22 w 129"/>
                <a:gd name="T47" fmla="*/ 3 h 226"/>
                <a:gd name="T48" fmla="*/ 21 w 129"/>
                <a:gd name="T49" fmla="*/ 8 h 226"/>
                <a:gd name="T50" fmla="*/ 28 w 129"/>
                <a:gd name="T51" fmla="*/ 14 h 226"/>
                <a:gd name="T52" fmla="*/ 38 w 129"/>
                <a:gd name="T53" fmla="*/ 23 h 226"/>
                <a:gd name="T54" fmla="*/ 36 w 129"/>
                <a:gd name="T55" fmla="*/ 32 h 226"/>
                <a:gd name="T56" fmla="*/ 31 w 129"/>
                <a:gd name="T57" fmla="*/ 43 h 226"/>
                <a:gd name="T58" fmla="*/ 27 w 129"/>
                <a:gd name="T59" fmla="*/ 47 h 226"/>
                <a:gd name="T60" fmla="*/ 15 w 129"/>
                <a:gd name="T61" fmla="*/ 50 h 226"/>
                <a:gd name="T62" fmla="*/ 12 w 129"/>
                <a:gd name="T63" fmla="*/ 55 h 226"/>
                <a:gd name="T64" fmla="*/ 15 w 129"/>
                <a:gd name="T65" fmla="*/ 65 h 226"/>
                <a:gd name="T66" fmla="*/ 13 w 129"/>
                <a:gd name="T67" fmla="*/ 70 h 226"/>
                <a:gd name="T68" fmla="*/ 11 w 129"/>
                <a:gd name="T69" fmla="*/ 77 h 226"/>
                <a:gd name="T70" fmla="*/ 2 w 129"/>
                <a:gd name="T71" fmla="*/ 86 h 226"/>
                <a:gd name="T72" fmla="*/ 0 w 129"/>
                <a:gd name="T73" fmla="*/ 95 h 226"/>
                <a:gd name="T74" fmla="*/ 0 w 129"/>
                <a:gd name="T75" fmla="*/ 113 h 226"/>
                <a:gd name="T76" fmla="*/ 21 w 129"/>
                <a:gd name="T77" fmla="*/ 136 h 226"/>
                <a:gd name="T78" fmla="*/ 25 w 129"/>
                <a:gd name="T79" fmla="*/ 150 h 226"/>
                <a:gd name="T80" fmla="*/ 31 w 129"/>
                <a:gd name="T81" fmla="*/ 151 h 226"/>
                <a:gd name="T82" fmla="*/ 39 w 129"/>
                <a:gd name="T83" fmla="*/ 150 h 226"/>
                <a:gd name="T84" fmla="*/ 45 w 129"/>
                <a:gd name="T85" fmla="*/ 156 h 226"/>
                <a:gd name="T86" fmla="*/ 41 w 129"/>
                <a:gd name="T87" fmla="*/ 167 h 226"/>
                <a:gd name="T88" fmla="*/ 39 w 129"/>
                <a:gd name="T89" fmla="*/ 175 h 226"/>
                <a:gd name="T90" fmla="*/ 44 w 129"/>
                <a:gd name="T91" fmla="*/ 185 h 226"/>
                <a:gd name="T92" fmla="*/ 53 w 129"/>
                <a:gd name="T93" fmla="*/ 189 h 226"/>
                <a:gd name="T94" fmla="*/ 68 w 129"/>
                <a:gd name="T95" fmla="*/ 200 h 226"/>
                <a:gd name="T96" fmla="*/ 70 w 129"/>
                <a:gd name="T97" fmla="*/ 214 h 226"/>
                <a:gd name="T98" fmla="*/ 74 w 129"/>
                <a:gd name="T99" fmla="*/ 222 h 226"/>
                <a:gd name="T100" fmla="*/ 76 w 129"/>
                <a:gd name="T101" fmla="*/ 222 h 226"/>
                <a:gd name="T102" fmla="*/ 83 w 129"/>
                <a:gd name="T103" fmla="*/ 22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 h="226">
                  <a:moveTo>
                    <a:pt x="86" y="218"/>
                  </a:moveTo>
                  <a:lnTo>
                    <a:pt x="88" y="217"/>
                  </a:lnTo>
                  <a:lnTo>
                    <a:pt x="92" y="219"/>
                  </a:lnTo>
                  <a:lnTo>
                    <a:pt x="96" y="222"/>
                  </a:lnTo>
                  <a:lnTo>
                    <a:pt x="99" y="222"/>
                  </a:lnTo>
                  <a:lnTo>
                    <a:pt x="102" y="222"/>
                  </a:lnTo>
                  <a:lnTo>
                    <a:pt x="104" y="221"/>
                  </a:lnTo>
                  <a:lnTo>
                    <a:pt x="102" y="216"/>
                  </a:lnTo>
                  <a:lnTo>
                    <a:pt x="102" y="211"/>
                  </a:lnTo>
                  <a:lnTo>
                    <a:pt x="105" y="209"/>
                  </a:lnTo>
                  <a:lnTo>
                    <a:pt x="111" y="207"/>
                  </a:lnTo>
                  <a:lnTo>
                    <a:pt x="113" y="206"/>
                  </a:lnTo>
                  <a:lnTo>
                    <a:pt x="112" y="203"/>
                  </a:lnTo>
                  <a:lnTo>
                    <a:pt x="112" y="200"/>
                  </a:lnTo>
                  <a:lnTo>
                    <a:pt x="112" y="199"/>
                  </a:lnTo>
                  <a:lnTo>
                    <a:pt x="112" y="195"/>
                  </a:lnTo>
                  <a:lnTo>
                    <a:pt x="115" y="194"/>
                  </a:lnTo>
                  <a:lnTo>
                    <a:pt x="115" y="194"/>
                  </a:lnTo>
                  <a:lnTo>
                    <a:pt x="114" y="193"/>
                  </a:lnTo>
                  <a:lnTo>
                    <a:pt x="113" y="189"/>
                  </a:lnTo>
                  <a:lnTo>
                    <a:pt x="113" y="183"/>
                  </a:lnTo>
                  <a:lnTo>
                    <a:pt x="115" y="179"/>
                  </a:lnTo>
                  <a:lnTo>
                    <a:pt x="117" y="178"/>
                  </a:lnTo>
                  <a:lnTo>
                    <a:pt x="118" y="172"/>
                  </a:lnTo>
                  <a:lnTo>
                    <a:pt x="121" y="169"/>
                  </a:lnTo>
                  <a:lnTo>
                    <a:pt x="123" y="167"/>
                  </a:lnTo>
                  <a:lnTo>
                    <a:pt x="124" y="162"/>
                  </a:lnTo>
                  <a:lnTo>
                    <a:pt x="126" y="158"/>
                  </a:lnTo>
                  <a:lnTo>
                    <a:pt x="129" y="156"/>
                  </a:lnTo>
                  <a:lnTo>
                    <a:pt x="129" y="152"/>
                  </a:lnTo>
                  <a:lnTo>
                    <a:pt x="128" y="146"/>
                  </a:lnTo>
                  <a:lnTo>
                    <a:pt x="124" y="139"/>
                  </a:lnTo>
                  <a:lnTo>
                    <a:pt x="123" y="135"/>
                  </a:lnTo>
                  <a:lnTo>
                    <a:pt x="123" y="131"/>
                  </a:lnTo>
                  <a:lnTo>
                    <a:pt x="123" y="128"/>
                  </a:lnTo>
                  <a:lnTo>
                    <a:pt x="124" y="125"/>
                  </a:lnTo>
                  <a:lnTo>
                    <a:pt x="121" y="34"/>
                  </a:lnTo>
                  <a:lnTo>
                    <a:pt x="122" y="34"/>
                  </a:lnTo>
                  <a:lnTo>
                    <a:pt x="118" y="31"/>
                  </a:lnTo>
                  <a:lnTo>
                    <a:pt x="116" y="26"/>
                  </a:lnTo>
                  <a:lnTo>
                    <a:pt x="114" y="23"/>
                  </a:lnTo>
                  <a:lnTo>
                    <a:pt x="113" y="17"/>
                  </a:lnTo>
                  <a:lnTo>
                    <a:pt x="109" y="13"/>
                  </a:lnTo>
                  <a:lnTo>
                    <a:pt x="107" y="3"/>
                  </a:lnTo>
                  <a:lnTo>
                    <a:pt x="107" y="0"/>
                  </a:lnTo>
                  <a:lnTo>
                    <a:pt x="24" y="5"/>
                  </a:lnTo>
                  <a:lnTo>
                    <a:pt x="22" y="3"/>
                  </a:lnTo>
                  <a:lnTo>
                    <a:pt x="22" y="3"/>
                  </a:lnTo>
                  <a:lnTo>
                    <a:pt x="21" y="6"/>
                  </a:lnTo>
                  <a:lnTo>
                    <a:pt x="21" y="8"/>
                  </a:lnTo>
                  <a:lnTo>
                    <a:pt x="24" y="11"/>
                  </a:lnTo>
                  <a:lnTo>
                    <a:pt x="28" y="14"/>
                  </a:lnTo>
                  <a:lnTo>
                    <a:pt x="33" y="18"/>
                  </a:lnTo>
                  <a:lnTo>
                    <a:pt x="38" y="23"/>
                  </a:lnTo>
                  <a:lnTo>
                    <a:pt x="38" y="26"/>
                  </a:lnTo>
                  <a:lnTo>
                    <a:pt x="36" y="32"/>
                  </a:lnTo>
                  <a:lnTo>
                    <a:pt x="34" y="35"/>
                  </a:lnTo>
                  <a:lnTo>
                    <a:pt x="31" y="43"/>
                  </a:lnTo>
                  <a:lnTo>
                    <a:pt x="29" y="45"/>
                  </a:lnTo>
                  <a:lnTo>
                    <a:pt x="27" y="47"/>
                  </a:lnTo>
                  <a:lnTo>
                    <a:pt x="21" y="50"/>
                  </a:lnTo>
                  <a:lnTo>
                    <a:pt x="15" y="50"/>
                  </a:lnTo>
                  <a:lnTo>
                    <a:pt x="12" y="51"/>
                  </a:lnTo>
                  <a:lnTo>
                    <a:pt x="12" y="55"/>
                  </a:lnTo>
                  <a:lnTo>
                    <a:pt x="12" y="58"/>
                  </a:lnTo>
                  <a:lnTo>
                    <a:pt x="15" y="65"/>
                  </a:lnTo>
                  <a:lnTo>
                    <a:pt x="17" y="67"/>
                  </a:lnTo>
                  <a:lnTo>
                    <a:pt x="13" y="70"/>
                  </a:lnTo>
                  <a:lnTo>
                    <a:pt x="13" y="77"/>
                  </a:lnTo>
                  <a:lnTo>
                    <a:pt x="11" y="77"/>
                  </a:lnTo>
                  <a:lnTo>
                    <a:pt x="8" y="80"/>
                  </a:lnTo>
                  <a:lnTo>
                    <a:pt x="2" y="86"/>
                  </a:lnTo>
                  <a:lnTo>
                    <a:pt x="3" y="92"/>
                  </a:lnTo>
                  <a:lnTo>
                    <a:pt x="0" y="95"/>
                  </a:lnTo>
                  <a:lnTo>
                    <a:pt x="0" y="104"/>
                  </a:lnTo>
                  <a:lnTo>
                    <a:pt x="0" y="113"/>
                  </a:lnTo>
                  <a:lnTo>
                    <a:pt x="6" y="123"/>
                  </a:lnTo>
                  <a:lnTo>
                    <a:pt x="21" y="136"/>
                  </a:lnTo>
                  <a:lnTo>
                    <a:pt x="25" y="142"/>
                  </a:lnTo>
                  <a:lnTo>
                    <a:pt x="25" y="150"/>
                  </a:lnTo>
                  <a:lnTo>
                    <a:pt x="30" y="154"/>
                  </a:lnTo>
                  <a:lnTo>
                    <a:pt x="31" y="151"/>
                  </a:lnTo>
                  <a:lnTo>
                    <a:pt x="34" y="150"/>
                  </a:lnTo>
                  <a:lnTo>
                    <a:pt x="39" y="150"/>
                  </a:lnTo>
                  <a:lnTo>
                    <a:pt x="42" y="153"/>
                  </a:lnTo>
                  <a:lnTo>
                    <a:pt x="45" y="156"/>
                  </a:lnTo>
                  <a:lnTo>
                    <a:pt x="42" y="162"/>
                  </a:lnTo>
                  <a:lnTo>
                    <a:pt x="41" y="167"/>
                  </a:lnTo>
                  <a:lnTo>
                    <a:pt x="41" y="170"/>
                  </a:lnTo>
                  <a:lnTo>
                    <a:pt x="39" y="175"/>
                  </a:lnTo>
                  <a:lnTo>
                    <a:pt x="39" y="180"/>
                  </a:lnTo>
                  <a:lnTo>
                    <a:pt x="44" y="185"/>
                  </a:lnTo>
                  <a:lnTo>
                    <a:pt x="51" y="190"/>
                  </a:lnTo>
                  <a:lnTo>
                    <a:pt x="53" y="189"/>
                  </a:lnTo>
                  <a:lnTo>
                    <a:pt x="64" y="196"/>
                  </a:lnTo>
                  <a:lnTo>
                    <a:pt x="68" y="200"/>
                  </a:lnTo>
                  <a:lnTo>
                    <a:pt x="71" y="209"/>
                  </a:lnTo>
                  <a:lnTo>
                    <a:pt x="70" y="214"/>
                  </a:lnTo>
                  <a:lnTo>
                    <a:pt x="69" y="217"/>
                  </a:lnTo>
                  <a:lnTo>
                    <a:pt x="74" y="222"/>
                  </a:lnTo>
                  <a:lnTo>
                    <a:pt x="74" y="226"/>
                  </a:lnTo>
                  <a:lnTo>
                    <a:pt x="76" y="222"/>
                  </a:lnTo>
                  <a:lnTo>
                    <a:pt x="80" y="222"/>
                  </a:lnTo>
                  <a:lnTo>
                    <a:pt x="83" y="221"/>
                  </a:lnTo>
                  <a:lnTo>
                    <a:pt x="86" y="218"/>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81" name="Freeform 55"/>
            <p:cNvSpPr>
              <a:spLocks/>
            </p:cNvSpPr>
            <p:nvPr/>
          </p:nvSpPr>
          <p:spPr bwMode="auto">
            <a:xfrm>
              <a:off x="6662570" y="2198544"/>
              <a:ext cx="330543" cy="242848"/>
            </a:xfrm>
            <a:custGeom>
              <a:avLst/>
              <a:gdLst>
                <a:gd name="T0" fmla="*/ 196 w 231"/>
                <a:gd name="T1" fmla="*/ 154 h 170"/>
                <a:gd name="T2" fmla="*/ 201 w 231"/>
                <a:gd name="T3" fmla="*/ 150 h 170"/>
                <a:gd name="T4" fmla="*/ 206 w 231"/>
                <a:gd name="T5" fmla="*/ 139 h 170"/>
                <a:gd name="T6" fmla="*/ 200 w 231"/>
                <a:gd name="T7" fmla="*/ 128 h 170"/>
                <a:gd name="T8" fmla="*/ 200 w 231"/>
                <a:gd name="T9" fmla="*/ 120 h 170"/>
                <a:gd name="T10" fmla="*/ 211 w 231"/>
                <a:gd name="T11" fmla="*/ 118 h 170"/>
                <a:gd name="T12" fmla="*/ 220 w 231"/>
                <a:gd name="T13" fmla="*/ 113 h 170"/>
                <a:gd name="T14" fmla="*/ 226 w 231"/>
                <a:gd name="T15" fmla="*/ 101 h 170"/>
                <a:gd name="T16" fmla="*/ 231 w 231"/>
                <a:gd name="T17" fmla="*/ 90 h 170"/>
                <a:gd name="T18" fmla="*/ 225 w 231"/>
                <a:gd name="T19" fmla="*/ 81 h 170"/>
                <a:gd name="T20" fmla="*/ 215 w 231"/>
                <a:gd name="T21" fmla="*/ 72 h 170"/>
                <a:gd name="T22" fmla="*/ 211 w 231"/>
                <a:gd name="T23" fmla="*/ 66 h 170"/>
                <a:gd name="T24" fmla="*/ 214 w 231"/>
                <a:gd name="T25" fmla="*/ 65 h 170"/>
                <a:gd name="T26" fmla="*/ 206 w 231"/>
                <a:gd name="T27" fmla="*/ 59 h 170"/>
                <a:gd name="T28" fmla="*/ 196 w 231"/>
                <a:gd name="T29" fmla="*/ 55 h 170"/>
                <a:gd name="T30" fmla="*/ 194 w 231"/>
                <a:gd name="T31" fmla="*/ 45 h 170"/>
                <a:gd name="T32" fmla="*/ 194 w 231"/>
                <a:gd name="T33" fmla="*/ 35 h 170"/>
                <a:gd name="T34" fmla="*/ 192 w 231"/>
                <a:gd name="T35" fmla="*/ 25 h 170"/>
                <a:gd name="T36" fmla="*/ 7 w 231"/>
                <a:gd name="T37" fmla="*/ 22 h 170"/>
                <a:gd name="T38" fmla="*/ 8 w 231"/>
                <a:gd name="T39" fmla="*/ 0 h 170"/>
                <a:gd name="T40" fmla="*/ 4 w 231"/>
                <a:gd name="T41" fmla="*/ 23 h 170"/>
                <a:gd name="T42" fmla="*/ 3 w 231"/>
                <a:gd name="T43" fmla="*/ 31 h 170"/>
                <a:gd name="T44" fmla="*/ 7 w 231"/>
                <a:gd name="T45" fmla="*/ 37 h 170"/>
                <a:gd name="T46" fmla="*/ 5 w 231"/>
                <a:gd name="T47" fmla="*/ 42 h 170"/>
                <a:gd name="T48" fmla="*/ 4 w 231"/>
                <a:gd name="T49" fmla="*/ 52 h 170"/>
                <a:gd name="T50" fmla="*/ 0 w 231"/>
                <a:gd name="T51" fmla="*/ 56 h 170"/>
                <a:gd name="T52" fmla="*/ 4 w 231"/>
                <a:gd name="T53" fmla="*/ 62 h 170"/>
                <a:gd name="T54" fmla="*/ 4 w 231"/>
                <a:gd name="T55" fmla="*/ 69 h 170"/>
                <a:gd name="T56" fmla="*/ 6 w 231"/>
                <a:gd name="T57" fmla="*/ 71 h 170"/>
                <a:gd name="T58" fmla="*/ 12 w 231"/>
                <a:gd name="T59" fmla="*/ 85 h 170"/>
                <a:gd name="T60" fmla="*/ 16 w 231"/>
                <a:gd name="T61" fmla="*/ 96 h 170"/>
                <a:gd name="T62" fmla="*/ 19 w 231"/>
                <a:gd name="T63" fmla="*/ 102 h 170"/>
                <a:gd name="T64" fmla="*/ 20 w 231"/>
                <a:gd name="T65" fmla="*/ 104 h 170"/>
                <a:gd name="T66" fmla="*/ 18 w 231"/>
                <a:gd name="T67" fmla="*/ 109 h 170"/>
                <a:gd name="T68" fmla="*/ 20 w 231"/>
                <a:gd name="T69" fmla="*/ 116 h 170"/>
                <a:gd name="T70" fmla="*/ 24 w 231"/>
                <a:gd name="T71" fmla="*/ 118 h 170"/>
                <a:gd name="T72" fmla="*/ 26 w 231"/>
                <a:gd name="T73" fmla="*/ 135 h 170"/>
                <a:gd name="T74" fmla="*/ 27 w 231"/>
                <a:gd name="T75" fmla="*/ 142 h 170"/>
                <a:gd name="T76" fmla="*/ 28 w 231"/>
                <a:gd name="T77" fmla="*/ 154 h 170"/>
                <a:gd name="T78" fmla="*/ 30 w 231"/>
                <a:gd name="T79" fmla="*/ 162 h 170"/>
                <a:gd name="T80" fmla="*/ 188 w 231"/>
                <a:gd name="T81" fmla="*/ 170 h 170"/>
                <a:gd name="T82" fmla="*/ 189 w 231"/>
                <a:gd name="T83" fmla="*/ 16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1" h="170">
                  <a:moveTo>
                    <a:pt x="189" y="161"/>
                  </a:moveTo>
                  <a:cubicBezTo>
                    <a:pt x="196" y="154"/>
                    <a:pt x="196" y="154"/>
                    <a:pt x="196" y="154"/>
                  </a:cubicBezTo>
                  <a:cubicBezTo>
                    <a:pt x="199" y="150"/>
                    <a:pt x="199" y="150"/>
                    <a:pt x="199" y="150"/>
                  </a:cubicBezTo>
                  <a:cubicBezTo>
                    <a:pt x="201" y="150"/>
                    <a:pt x="201" y="150"/>
                    <a:pt x="201" y="150"/>
                  </a:cubicBezTo>
                  <a:cubicBezTo>
                    <a:pt x="202" y="142"/>
                    <a:pt x="202" y="142"/>
                    <a:pt x="202" y="142"/>
                  </a:cubicBezTo>
                  <a:cubicBezTo>
                    <a:pt x="206" y="139"/>
                    <a:pt x="206" y="139"/>
                    <a:pt x="206" y="139"/>
                  </a:cubicBezTo>
                  <a:cubicBezTo>
                    <a:pt x="204" y="136"/>
                    <a:pt x="204" y="136"/>
                    <a:pt x="204" y="136"/>
                  </a:cubicBezTo>
                  <a:cubicBezTo>
                    <a:pt x="200" y="128"/>
                    <a:pt x="200" y="128"/>
                    <a:pt x="200" y="128"/>
                  </a:cubicBezTo>
                  <a:cubicBezTo>
                    <a:pt x="200" y="124"/>
                    <a:pt x="200" y="124"/>
                    <a:pt x="200" y="124"/>
                  </a:cubicBezTo>
                  <a:cubicBezTo>
                    <a:pt x="200" y="120"/>
                    <a:pt x="200" y="120"/>
                    <a:pt x="200" y="120"/>
                  </a:cubicBezTo>
                  <a:cubicBezTo>
                    <a:pt x="204" y="118"/>
                    <a:pt x="204" y="118"/>
                    <a:pt x="204" y="118"/>
                  </a:cubicBezTo>
                  <a:cubicBezTo>
                    <a:pt x="211" y="118"/>
                    <a:pt x="211" y="118"/>
                    <a:pt x="211" y="118"/>
                  </a:cubicBezTo>
                  <a:cubicBezTo>
                    <a:pt x="218" y="115"/>
                    <a:pt x="218" y="115"/>
                    <a:pt x="218" y="115"/>
                  </a:cubicBezTo>
                  <a:cubicBezTo>
                    <a:pt x="220" y="113"/>
                    <a:pt x="220" y="113"/>
                    <a:pt x="220" y="113"/>
                  </a:cubicBezTo>
                  <a:cubicBezTo>
                    <a:pt x="223" y="110"/>
                    <a:pt x="223" y="110"/>
                    <a:pt x="223" y="110"/>
                  </a:cubicBezTo>
                  <a:cubicBezTo>
                    <a:pt x="226" y="101"/>
                    <a:pt x="226" y="101"/>
                    <a:pt x="226" y="101"/>
                  </a:cubicBezTo>
                  <a:cubicBezTo>
                    <a:pt x="229" y="97"/>
                    <a:pt x="229" y="97"/>
                    <a:pt x="229" y="97"/>
                  </a:cubicBezTo>
                  <a:cubicBezTo>
                    <a:pt x="231" y="90"/>
                    <a:pt x="231" y="90"/>
                    <a:pt x="231" y="90"/>
                  </a:cubicBezTo>
                  <a:cubicBezTo>
                    <a:pt x="231" y="87"/>
                    <a:pt x="231" y="87"/>
                    <a:pt x="231" y="87"/>
                  </a:cubicBezTo>
                  <a:cubicBezTo>
                    <a:pt x="225" y="81"/>
                    <a:pt x="225" y="81"/>
                    <a:pt x="225" y="81"/>
                  </a:cubicBezTo>
                  <a:cubicBezTo>
                    <a:pt x="219" y="76"/>
                    <a:pt x="219" y="76"/>
                    <a:pt x="219" y="76"/>
                  </a:cubicBezTo>
                  <a:cubicBezTo>
                    <a:pt x="215" y="72"/>
                    <a:pt x="215" y="72"/>
                    <a:pt x="215" y="72"/>
                  </a:cubicBezTo>
                  <a:cubicBezTo>
                    <a:pt x="211" y="69"/>
                    <a:pt x="211" y="69"/>
                    <a:pt x="211" y="69"/>
                  </a:cubicBezTo>
                  <a:cubicBezTo>
                    <a:pt x="211" y="66"/>
                    <a:pt x="211" y="66"/>
                    <a:pt x="211" y="66"/>
                  </a:cubicBezTo>
                  <a:cubicBezTo>
                    <a:pt x="212" y="63"/>
                    <a:pt x="212" y="63"/>
                    <a:pt x="212" y="63"/>
                  </a:cubicBezTo>
                  <a:cubicBezTo>
                    <a:pt x="214" y="65"/>
                    <a:pt x="214" y="65"/>
                    <a:pt x="214" y="65"/>
                  </a:cubicBezTo>
                  <a:cubicBezTo>
                    <a:pt x="211" y="61"/>
                    <a:pt x="211" y="61"/>
                    <a:pt x="211" y="61"/>
                  </a:cubicBezTo>
                  <a:cubicBezTo>
                    <a:pt x="211" y="61"/>
                    <a:pt x="207" y="59"/>
                    <a:pt x="206" y="59"/>
                  </a:cubicBezTo>
                  <a:cubicBezTo>
                    <a:pt x="205" y="59"/>
                    <a:pt x="201" y="55"/>
                    <a:pt x="201" y="55"/>
                  </a:cubicBezTo>
                  <a:cubicBezTo>
                    <a:pt x="196" y="55"/>
                    <a:pt x="196" y="55"/>
                    <a:pt x="196" y="55"/>
                  </a:cubicBezTo>
                  <a:cubicBezTo>
                    <a:pt x="196" y="50"/>
                    <a:pt x="196" y="50"/>
                    <a:pt x="196" y="50"/>
                  </a:cubicBezTo>
                  <a:cubicBezTo>
                    <a:pt x="194" y="45"/>
                    <a:pt x="194" y="45"/>
                    <a:pt x="194" y="45"/>
                  </a:cubicBezTo>
                  <a:cubicBezTo>
                    <a:pt x="194" y="39"/>
                    <a:pt x="194" y="39"/>
                    <a:pt x="194" y="39"/>
                  </a:cubicBezTo>
                  <a:cubicBezTo>
                    <a:pt x="194" y="35"/>
                    <a:pt x="194" y="35"/>
                    <a:pt x="194" y="35"/>
                  </a:cubicBezTo>
                  <a:cubicBezTo>
                    <a:pt x="194" y="28"/>
                    <a:pt x="194" y="28"/>
                    <a:pt x="194" y="28"/>
                  </a:cubicBezTo>
                  <a:cubicBezTo>
                    <a:pt x="192" y="25"/>
                    <a:pt x="192" y="25"/>
                    <a:pt x="192" y="25"/>
                  </a:cubicBezTo>
                  <a:cubicBezTo>
                    <a:pt x="189" y="18"/>
                    <a:pt x="189" y="18"/>
                    <a:pt x="189" y="18"/>
                  </a:cubicBezTo>
                  <a:cubicBezTo>
                    <a:pt x="7" y="22"/>
                    <a:pt x="7" y="22"/>
                    <a:pt x="7" y="22"/>
                  </a:cubicBezTo>
                  <a:cubicBezTo>
                    <a:pt x="8" y="0"/>
                    <a:pt x="8" y="0"/>
                    <a:pt x="8" y="0"/>
                  </a:cubicBezTo>
                  <a:cubicBezTo>
                    <a:pt x="8" y="0"/>
                    <a:pt x="8" y="0"/>
                    <a:pt x="8" y="0"/>
                  </a:cubicBezTo>
                  <a:cubicBezTo>
                    <a:pt x="7" y="23"/>
                    <a:pt x="7" y="23"/>
                    <a:pt x="7" y="23"/>
                  </a:cubicBezTo>
                  <a:cubicBezTo>
                    <a:pt x="4" y="23"/>
                    <a:pt x="4" y="23"/>
                    <a:pt x="4" y="23"/>
                  </a:cubicBezTo>
                  <a:cubicBezTo>
                    <a:pt x="4" y="26"/>
                    <a:pt x="4" y="26"/>
                    <a:pt x="4" y="26"/>
                  </a:cubicBezTo>
                  <a:cubicBezTo>
                    <a:pt x="3" y="31"/>
                    <a:pt x="3" y="31"/>
                    <a:pt x="3" y="31"/>
                  </a:cubicBezTo>
                  <a:cubicBezTo>
                    <a:pt x="5" y="32"/>
                    <a:pt x="5" y="32"/>
                    <a:pt x="5" y="32"/>
                  </a:cubicBezTo>
                  <a:cubicBezTo>
                    <a:pt x="7" y="37"/>
                    <a:pt x="7" y="37"/>
                    <a:pt x="7" y="37"/>
                  </a:cubicBezTo>
                  <a:cubicBezTo>
                    <a:pt x="7" y="41"/>
                    <a:pt x="7" y="41"/>
                    <a:pt x="7" y="41"/>
                  </a:cubicBezTo>
                  <a:cubicBezTo>
                    <a:pt x="5" y="42"/>
                    <a:pt x="5" y="42"/>
                    <a:pt x="5" y="42"/>
                  </a:cubicBezTo>
                  <a:cubicBezTo>
                    <a:pt x="4" y="45"/>
                    <a:pt x="4" y="45"/>
                    <a:pt x="4" y="45"/>
                  </a:cubicBezTo>
                  <a:cubicBezTo>
                    <a:pt x="4" y="52"/>
                    <a:pt x="4" y="52"/>
                    <a:pt x="4" y="52"/>
                  </a:cubicBezTo>
                  <a:cubicBezTo>
                    <a:pt x="1" y="53"/>
                    <a:pt x="1" y="53"/>
                    <a:pt x="1" y="53"/>
                  </a:cubicBezTo>
                  <a:cubicBezTo>
                    <a:pt x="0" y="56"/>
                    <a:pt x="0" y="56"/>
                    <a:pt x="0" y="56"/>
                  </a:cubicBezTo>
                  <a:cubicBezTo>
                    <a:pt x="0" y="59"/>
                    <a:pt x="0" y="59"/>
                    <a:pt x="0" y="59"/>
                  </a:cubicBezTo>
                  <a:cubicBezTo>
                    <a:pt x="4" y="62"/>
                    <a:pt x="4" y="62"/>
                    <a:pt x="4" y="62"/>
                  </a:cubicBezTo>
                  <a:cubicBezTo>
                    <a:pt x="4" y="66"/>
                    <a:pt x="4" y="66"/>
                    <a:pt x="4" y="66"/>
                  </a:cubicBezTo>
                  <a:cubicBezTo>
                    <a:pt x="4" y="69"/>
                    <a:pt x="4" y="69"/>
                    <a:pt x="4" y="69"/>
                  </a:cubicBezTo>
                  <a:cubicBezTo>
                    <a:pt x="3" y="67"/>
                    <a:pt x="3" y="67"/>
                    <a:pt x="3" y="67"/>
                  </a:cubicBezTo>
                  <a:cubicBezTo>
                    <a:pt x="6" y="71"/>
                    <a:pt x="6" y="71"/>
                    <a:pt x="6" y="71"/>
                  </a:cubicBezTo>
                  <a:cubicBezTo>
                    <a:pt x="9" y="80"/>
                    <a:pt x="9" y="80"/>
                    <a:pt x="9" y="80"/>
                  </a:cubicBezTo>
                  <a:cubicBezTo>
                    <a:pt x="12" y="85"/>
                    <a:pt x="12" y="85"/>
                    <a:pt x="12" y="85"/>
                  </a:cubicBezTo>
                  <a:cubicBezTo>
                    <a:pt x="14" y="91"/>
                    <a:pt x="14" y="91"/>
                    <a:pt x="14" y="91"/>
                  </a:cubicBezTo>
                  <a:cubicBezTo>
                    <a:pt x="16" y="96"/>
                    <a:pt x="16" y="96"/>
                    <a:pt x="16" y="96"/>
                  </a:cubicBezTo>
                  <a:cubicBezTo>
                    <a:pt x="18" y="99"/>
                    <a:pt x="18" y="99"/>
                    <a:pt x="18" y="99"/>
                  </a:cubicBezTo>
                  <a:cubicBezTo>
                    <a:pt x="19" y="102"/>
                    <a:pt x="19" y="102"/>
                    <a:pt x="19" y="102"/>
                  </a:cubicBezTo>
                  <a:cubicBezTo>
                    <a:pt x="20" y="103"/>
                    <a:pt x="20" y="103"/>
                    <a:pt x="20" y="103"/>
                  </a:cubicBezTo>
                  <a:cubicBezTo>
                    <a:pt x="20" y="104"/>
                    <a:pt x="20" y="104"/>
                    <a:pt x="20" y="104"/>
                  </a:cubicBezTo>
                  <a:cubicBezTo>
                    <a:pt x="17" y="105"/>
                    <a:pt x="17" y="105"/>
                    <a:pt x="17" y="105"/>
                  </a:cubicBezTo>
                  <a:cubicBezTo>
                    <a:pt x="18" y="109"/>
                    <a:pt x="18" y="109"/>
                    <a:pt x="18" y="109"/>
                  </a:cubicBezTo>
                  <a:cubicBezTo>
                    <a:pt x="19" y="114"/>
                    <a:pt x="19" y="114"/>
                    <a:pt x="19" y="114"/>
                  </a:cubicBezTo>
                  <a:cubicBezTo>
                    <a:pt x="20" y="116"/>
                    <a:pt x="20" y="116"/>
                    <a:pt x="20" y="116"/>
                  </a:cubicBezTo>
                  <a:cubicBezTo>
                    <a:pt x="22" y="116"/>
                    <a:pt x="22" y="116"/>
                    <a:pt x="22" y="116"/>
                  </a:cubicBezTo>
                  <a:cubicBezTo>
                    <a:pt x="24" y="118"/>
                    <a:pt x="24" y="118"/>
                    <a:pt x="24" y="118"/>
                  </a:cubicBezTo>
                  <a:cubicBezTo>
                    <a:pt x="26" y="125"/>
                    <a:pt x="26" y="125"/>
                    <a:pt x="26" y="125"/>
                  </a:cubicBezTo>
                  <a:cubicBezTo>
                    <a:pt x="26" y="135"/>
                    <a:pt x="26" y="135"/>
                    <a:pt x="26" y="135"/>
                  </a:cubicBezTo>
                  <a:cubicBezTo>
                    <a:pt x="25" y="139"/>
                    <a:pt x="25" y="139"/>
                    <a:pt x="25" y="139"/>
                  </a:cubicBezTo>
                  <a:cubicBezTo>
                    <a:pt x="27" y="142"/>
                    <a:pt x="27" y="142"/>
                    <a:pt x="27" y="142"/>
                  </a:cubicBezTo>
                  <a:cubicBezTo>
                    <a:pt x="28" y="144"/>
                    <a:pt x="28" y="144"/>
                    <a:pt x="28" y="144"/>
                  </a:cubicBezTo>
                  <a:cubicBezTo>
                    <a:pt x="28" y="154"/>
                    <a:pt x="28" y="154"/>
                    <a:pt x="28" y="154"/>
                  </a:cubicBezTo>
                  <a:cubicBezTo>
                    <a:pt x="30" y="161"/>
                    <a:pt x="30" y="161"/>
                    <a:pt x="30" y="161"/>
                  </a:cubicBezTo>
                  <a:cubicBezTo>
                    <a:pt x="30" y="162"/>
                    <a:pt x="30" y="162"/>
                    <a:pt x="30" y="162"/>
                  </a:cubicBezTo>
                  <a:cubicBezTo>
                    <a:pt x="176" y="160"/>
                    <a:pt x="176" y="160"/>
                    <a:pt x="176" y="160"/>
                  </a:cubicBezTo>
                  <a:cubicBezTo>
                    <a:pt x="188" y="170"/>
                    <a:pt x="188" y="170"/>
                    <a:pt x="188" y="170"/>
                  </a:cubicBezTo>
                  <a:cubicBezTo>
                    <a:pt x="190" y="168"/>
                    <a:pt x="190" y="168"/>
                    <a:pt x="190" y="168"/>
                  </a:cubicBezTo>
                  <a:lnTo>
                    <a:pt x="189" y="161"/>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82" name="Freeform 281"/>
            <p:cNvSpPr>
              <a:spLocks/>
            </p:cNvSpPr>
            <p:nvPr/>
          </p:nvSpPr>
          <p:spPr bwMode="auto">
            <a:xfrm>
              <a:off x="5157992" y="3013096"/>
              <a:ext cx="735560" cy="571704"/>
            </a:xfrm>
            <a:custGeom>
              <a:avLst/>
              <a:gdLst>
                <a:gd name="connsiteX0" fmla="*/ 302516 w 770887"/>
                <a:gd name="connsiteY0" fmla="*/ 482511 h 599162"/>
                <a:gd name="connsiteX1" fmla="*/ 307819 w 770887"/>
                <a:gd name="connsiteY1" fmla="*/ 487813 h 599162"/>
                <a:gd name="connsiteX2" fmla="*/ 318423 w 770887"/>
                <a:gd name="connsiteY2" fmla="*/ 494883 h 599162"/>
                <a:gd name="connsiteX3" fmla="*/ 311354 w 770887"/>
                <a:gd name="connsiteY3" fmla="*/ 496651 h 599162"/>
                <a:gd name="connsiteX4" fmla="*/ 307819 w 770887"/>
                <a:gd name="connsiteY4" fmla="*/ 496651 h 599162"/>
                <a:gd name="connsiteX5" fmla="*/ 300749 w 770887"/>
                <a:gd name="connsiteY5" fmla="*/ 501953 h 599162"/>
                <a:gd name="connsiteX6" fmla="*/ 300749 w 770887"/>
                <a:gd name="connsiteY6" fmla="*/ 503720 h 599162"/>
                <a:gd name="connsiteX7" fmla="*/ 300749 w 770887"/>
                <a:gd name="connsiteY7" fmla="*/ 509023 h 599162"/>
                <a:gd name="connsiteX8" fmla="*/ 304284 w 770887"/>
                <a:gd name="connsiteY8" fmla="*/ 509023 h 599162"/>
                <a:gd name="connsiteX9" fmla="*/ 311354 w 770887"/>
                <a:gd name="connsiteY9" fmla="*/ 517860 h 599162"/>
                <a:gd name="connsiteX10" fmla="*/ 311354 w 770887"/>
                <a:gd name="connsiteY10" fmla="*/ 521395 h 599162"/>
                <a:gd name="connsiteX11" fmla="*/ 306051 w 770887"/>
                <a:gd name="connsiteY11" fmla="*/ 523162 h 599162"/>
                <a:gd name="connsiteX12" fmla="*/ 302516 w 770887"/>
                <a:gd name="connsiteY12" fmla="*/ 523162 h 599162"/>
                <a:gd name="connsiteX13" fmla="*/ 298982 w 770887"/>
                <a:gd name="connsiteY13" fmla="*/ 524930 h 599162"/>
                <a:gd name="connsiteX14" fmla="*/ 297214 w 770887"/>
                <a:gd name="connsiteY14" fmla="*/ 524930 h 599162"/>
                <a:gd name="connsiteX15" fmla="*/ 291912 w 770887"/>
                <a:gd name="connsiteY15" fmla="*/ 528465 h 599162"/>
                <a:gd name="connsiteX16" fmla="*/ 291912 w 770887"/>
                <a:gd name="connsiteY16" fmla="*/ 533767 h 599162"/>
                <a:gd name="connsiteX17" fmla="*/ 291912 w 770887"/>
                <a:gd name="connsiteY17" fmla="*/ 535534 h 599162"/>
                <a:gd name="connsiteX18" fmla="*/ 288377 w 770887"/>
                <a:gd name="connsiteY18" fmla="*/ 540837 h 599162"/>
                <a:gd name="connsiteX19" fmla="*/ 283075 w 770887"/>
                <a:gd name="connsiteY19" fmla="*/ 531999 h 599162"/>
                <a:gd name="connsiteX20" fmla="*/ 283075 w 770887"/>
                <a:gd name="connsiteY20" fmla="*/ 533767 h 599162"/>
                <a:gd name="connsiteX21" fmla="*/ 281307 w 770887"/>
                <a:gd name="connsiteY21" fmla="*/ 537302 h 599162"/>
                <a:gd name="connsiteX22" fmla="*/ 276005 w 770887"/>
                <a:gd name="connsiteY22" fmla="*/ 542604 h 599162"/>
                <a:gd name="connsiteX23" fmla="*/ 272470 w 770887"/>
                <a:gd name="connsiteY23" fmla="*/ 549674 h 599162"/>
                <a:gd name="connsiteX24" fmla="*/ 272470 w 770887"/>
                <a:gd name="connsiteY24" fmla="*/ 551441 h 599162"/>
                <a:gd name="connsiteX25" fmla="*/ 272470 w 770887"/>
                <a:gd name="connsiteY25" fmla="*/ 558511 h 599162"/>
                <a:gd name="connsiteX26" fmla="*/ 256563 w 770887"/>
                <a:gd name="connsiteY26" fmla="*/ 558511 h 599162"/>
                <a:gd name="connsiteX27" fmla="*/ 268935 w 770887"/>
                <a:gd name="connsiteY27" fmla="*/ 554976 h 599162"/>
                <a:gd name="connsiteX28" fmla="*/ 270703 w 770887"/>
                <a:gd name="connsiteY28" fmla="*/ 551441 h 599162"/>
                <a:gd name="connsiteX29" fmla="*/ 272470 w 770887"/>
                <a:gd name="connsiteY29" fmla="*/ 547906 h 599162"/>
                <a:gd name="connsiteX30" fmla="*/ 270703 w 770887"/>
                <a:gd name="connsiteY30" fmla="*/ 542604 h 599162"/>
                <a:gd name="connsiteX31" fmla="*/ 267168 w 770887"/>
                <a:gd name="connsiteY31" fmla="*/ 540837 h 599162"/>
                <a:gd name="connsiteX32" fmla="*/ 265400 w 770887"/>
                <a:gd name="connsiteY32" fmla="*/ 540837 h 599162"/>
                <a:gd name="connsiteX33" fmla="*/ 261866 w 770887"/>
                <a:gd name="connsiteY33" fmla="*/ 537302 h 599162"/>
                <a:gd name="connsiteX34" fmla="*/ 261866 w 770887"/>
                <a:gd name="connsiteY34" fmla="*/ 535534 h 599162"/>
                <a:gd name="connsiteX35" fmla="*/ 260098 w 770887"/>
                <a:gd name="connsiteY35" fmla="*/ 524930 h 599162"/>
                <a:gd name="connsiteX36" fmla="*/ 263633 w 770887"/>
                <a:gd name="connsiteY36" fmla="*/ 521395 h 599162"/>
                <a:gd name="connsiteX37" fmla="*/ 265400 w 770887"/>
                <a:gd name="connsiteY37" fmla="*/ 517860 h 599162"/>
                <a:gd name="connsiteX38" fmla="*/ 270703 w 770887"/>
                <a:gd name="connsiteY38" fmla="*/ 514325 h 599162"/>
                <a:gd name="connsiteX39" fmla="*/ 272470 w 770887"/>
                <a:gd name="connsiteY39" fmla="*/ 516093 h 599162"/>
                <a:gd name="connsiteX40" fmla="*/ 277772 w 770887"/>
                <a:gd name="connsiteY40" fmla="*/ 521395 h 599162"/>
                <a:gd name="connsiteX41" fmla="*/ 281307 w 770887"/>
                <a:gd name="connsiteY41" fmla="*/ 528465 h 599162"/>
                <a:gd name="connsiteX42" fmla="*/ 281307 w 770887"/>
                <a:gd name="connsiteY42" fmla="*/ 521395 h 599162"/>
                <a:gd name="connsiteX43" fmla="*/ 279540 w 770887"/>
                <a:gd name="connsiteY43" fmla="*/ 514325 h 599162"/>
                <a:gd name="connsiteX44" fmla="*/ 276005 w 770887"/>
                <a:gd name="connsiteY44" fmla="*/ 509023 h 599162"/>
                <a:gd name="connsiteX45" fmla="*/ 281307 w 770887"/>
                <a:gd name="connsiteY45" fmla="*/ 507255 h 599162"/>
                <a:gd name="connsiteX46" fmla="*/ 288377 w 770887"/>
                <a:gd name="connsiteY46" fmla="*/ 510790 h 599162"/>
                <a:gd name="connsiteX47" fmla="*/ 291912 w 770887"/>
                <a:gd name="connsiteY47" fmla="*/ 510790 h 599162"/>
                <a:gd name="connsiteX48" fmla="*/ 291912 w 770887"/>
                <a:gd name="connsiteY48" fmla="*/ 507255 h 599162"/>
                <a:gd name="connsiteX49" fmla="*/ 291912 w 770887"/>
                <a:gd name="connsiteY49" fmla="*/ 505488 h 599162"/>
                <a:gd name="connsiteX50" fmla="*/ 291912 w 770887"/>
                <a:gd name="connsiteY50" fmla="*/ 501953 h 599162"/>
                <a:gd name="connsiteX51" fmla="*/ 291912 w 770887"/>
                <a:gd name="connsiteY51" fmla="*/ 496651 h 599162"/>
                <a:gd name="connsiteX52" fmla="*/ 290144 w 770887"/>
                <a:gd name="connsiteY52" fmla="*/ 493116 h 599162"/>
                <a:gd name="connsiteX53" fmla="*/ 297214 w 770887"/>
                <a:gd name="connsiteY53" fmla="*/ 487813 h 599162"/>
                <a:gd name="connsiteX54" fmla="*/ 55075 w 770887"/>
                <a:gd name="connsiteY54" fmla="*/ 374697 h 599162"/>
                <a:gd name="connsiteX55" fmla="*/ 58610 w 770887"/>
                <a:gd name="connsiteY55" fmla="*/ 374697 h 599162"/>
                <a:gd name="connsiteX56" fmla="*/ 63912 w 770887"/>
                <a:gd name="connsiteY56" fmla="*/ 385302 h 599162"/>
                <a:gd name="connsiteX57" fmla="*/ 63912 w 770887"/>
                <a:gd name="connsiteY57" fmla="*/ 390604 h 599162"/>
                <a:gd name="connsiteX58" fmla="*/ 60377 w 770887"/>
                <a:gd name="connsiteY58" fmla="*/ 395906 h 599162"/>
                <a:gd name="connsiteX59" fmla="*/ 56842 w 770887"/>
                <a:gd name="connsiteY59" fmla="*/ 395906 h 599162"/>
                <a:gd name="connsiteX60" fmla="*/ 51540 w 770887"/>
                <a:gd name="connsiteY60" fmla="*/ 395906 h 599162"/>
                <a:gd name="connsiteX61" fmla="*/ 44470 w 770887"/>
                <a:gd name="connsiteY61" fmla="*/ 390604 h 599162"/>
                <a:gd name="connsiteX62" fmla="*/ 35633 w 770887"/>
                <a:gd name="connsiteY62" fmla="*/ 383534 h 599162"/>
                <a:gd name="connsiteX63" fmla="*/ 44470 w 770887"/>
                <a:gd name="connsiteY63" fmla="*/ 378232 h 599162"/>
                <a:gd name="connsiteX64" fmla="*/ 49773 w 770887"/>
                <a:gd name="connsiteY64" fmla="*/ 378232 h 599162"/>
                <a:gd name="connsiteX65" fmla="*/ 4447 w 770887"/>
                <a:gd name="connsiteY65" fmla="*/ 224465 h 599162"/>
                <a:gd name="connsiteX66" fmla="*/ 5929 w 770887"/>
                <a:gd name="connsiteY66" fmla="*/ 230488 h 599162"/>
                <a:gd name="connsiteX67" fmla="*/ 8894 w 770887"/>
                <a:gd name="connsiteY67" fmla="*/ 233499 h 599162"/>
                <a:gd name="connsiteX68" fmla="*/ 16306 w 770887"/>
                <a:gd name="connsiteY68" fmla="*/ 235005 h 599162"/>
                <a:gd name="connsiteX69" fmla="*/ 23717 w 770887"/>
                <a:gd name="connsiteY69" fmla="*/ 235005 h 599162"/>
                <a:gd name="connsiteX70" fmla="*/ 28164 w 770887"/>
                <a:gd name="connsiteY70" fmla="*/ 238016 h 599162"/>
                <a:gd name="connsiteX71" fmla="*/ 28164 w 770887"/>
                <a:gd name="connsiteY71" fmla="*/ 242533 h 599162"/>
                <a:gd name="connsiteX72" fmla="*/ 31129 w 770887"/>
                <a:gd name="connsiteY72" fmla="*/ 245544 h 599162"/>
                <a:gd name="connsiteX73" fmla="*/ 37058 w 770887"/>
                <a:gd name="connsiteY73" fmla="*/ 251566 h 599162"/>
                <a:gd name="connsiteX74" fmla="*/ 44470 w 770887"/>
                <a:gd name="connsiteY74" fmla="*/ 262106 h 599162"/>
                <a:gd name="connsiteX75" fmla="*/ 40023 w 770887"/>
                <a:gd name="connsiteY75" fmla="*/ 262106 h 599162"/>
                <a:gd name="connsiteX76" fmla="*/ 31129 w 770887"/>
                <a:gd name="connsiteY76" fmla="*/ 262106 h 599162"/>
                <a:gd name="connsiteX77" fmla="*/ 29647 w 770887"/>
                <a:gd name="connsiteY77" fmla="*/ 265117 h 599162"/>
                <a:gd name="connsiteX78" fmla="*/ 23717 w 770887"/>
                <a:gd name="connsiteY78" fmla="*/ 259095 h 599162"/>
                <a:gd name="connsiteX79" fmla="*/ 20753 w 770887"/>
                <a:gd name="connsiteY79" fmla="*/ 250061 h 599162"/>
                <a:gd name="connsiteX80" fmla="*/ 19270 w 770887"/>
                <a:gd name="connsiteY80" fmla="*/ 247050 h 599162"/>
                <a:gd name="connsiteX81" fmla="*/ 16306 w 770887"/>
                <a:gd name="connsiteY81" fmla="*/ 244038 h 599162"/>
                <a:gd name="connsiteX82" fmla="*/ 14823 w 770887"/>
                <a:gd name="connsiteY82" fmla="*/ 244038 h 599162"/>
                <a:gd name="connsiteX83" fmla="*/ 13341 w 770887"/>
                <a:gd name="connsiteY83" fmla="*/ 244038 h 599162"/>
                <a:gd name="connsiteX84" fmla="*/ 10376 w 770887"/>
                <a:gd name="connsiteY84" fmla="*/ 244038 h 599162"/>
                <a:gd name="connsiteX85" fmla="*/ 8894 w 770887"/>
                <a:gd name="connsiteY85" fmla="*/ 244038 h 599162"/>
                <a:gd name="connsiteX86" fmla="*/ 4447 w 770887"/>
                <a:gd name="connsiteY86" fmla="*/ 244038 h 599162"/>
                <a:gd name="connsiteX87" fmla="*/ 2964 w 770887"/>
                <a:gd name="connsiteY87" fmla="*/ 242533 h 599162"/>
                <a:gd name="connsiteX88" fmla="*/ 1482 w 770887"/>
                <a:gd name="connsiteY88" fmla="*/ 239521 h 599162"/>
                <a:gd name="connsiteX89" fmla="*/ 0 w 770887"/>
                <a:gd name="connsiteY89" fmla="*/ 235005 h 599162"/>
                <a:gd name="connsiteX90" fmla="*/ 0 w 770887"/>
                <a:gd name="connsiteY90" fmla="*/ 230488 h 599162"/>
                <a:gd name="connsiteX91" fmla="*/ 4447 w 770887"/>
                <a:gd name="connsiteY91" fmla="*/ 224465 h 599162"/>
                <a:gd name="connsiteX92" fmla="*/ 277183 w 770887"/>
                <a:gd name="connsiteY92" fmla="*/ 0 h 599162"/>
                <a:gd name="connsiteX93" fmla="*/ 283168 w 770887"/>
                <a:gd name="connsiteY93" fmla="*/ 5977 h 599162"/>
                <a:gd name="connsiteX94" fmla="*/ 286160 w 770887"/>
                <a:gd name="connsiteY94" fmla="*/ 10459 h 599162"/>
                <a:gd name="connsiteX95" fmla="*/ 283168 w 770887"/>
                <a:gd name="connsiteY95" fmla="*/ 10459 h 599162"/>
                <a:gd name="connsiteX96" fmla="*/ 283168 w 770887"/>
                <a:gd name="connsiteY96" fmla="*/ 14942 h 599162"/>
                <a:gd name="connsiteX97" fmla="*/ 287656 w 770887"/>
                <a:gd name="connsiteY97" fmla="*/ 17930 h 599162"/>
                <a:gd name="connsiteX98" fmla="*/ 293640 w 770887"/>
                <a:gd name="connsiteY98" fmla="*/ 17930 h 599162"/>
                <a:gd name="connsiteX99" fmla="*/ 293640 w 770887"/>
                <a:gd name="connsiteY99" fmla="*/ 13447 h 599162"/>
                <a:gd name="connsiteX100" fmla="*/ 296632 w 770887"/>
                <a:gd name="connsiteY100" fmla="*/ 10459 h 599162"/>
                <a:gd name="connsiteX101" fmla="*/ 299624 w 770887"/>
                <a:gd name="connsiteY101" fmla="*/ 13447 h 599162"/>
                <a:gd name="connsiteX102" fmla="*/ 304113 w 770887"/>
                <a:gd name="connsiteY102" fmla="*/ 19424 h 599162"/>
                <a:gd name="connsiteX103" fmla="*/ 313089 w 770887"/>
                <a:gd name="connsiteY103" fmla="*/ 17930 h 599162"/>
                <a:gd name="connsiteX104" fmla="*/ 325058 w 770887"/>
                <a:gd name="connsiteY104" fmla="*/ 20918 h 599162"/>
                <a:gd name="connsiteX105" fmla="*/ 325058 w 770887"/>
                <a:gd name="connsiteY105" fmla="*/ 25401 h 599162"/>
                <a:gd name="connsiteX106" fmla="*/ 328050 w 770887"/>
                <a:gd name="connsiteY106" fmla="*/ 31377 h 599162"/>
                <a:gd name="connsiteX107" fmla="*/ 335530 w 770887"/>
                <a:gd name="connsiteY107" fmla="*/ 37354 h 599162"/>
                <a:gd name="connsiteX108" fmla="*/ 351987 w 770887"/>
                <a:gd name="connsiteY108" fmla="*/ 37354 h 599162"/>
                <a:gd name="connsiteX109" fmla="*/ 356475 w 770887"/>
                <a:gd name="connsiteY109" fmla="*/ 37354 h 599162"/>
                <a:gd name="connsiteX110" fmla="*/ 360963 w 770887"/>
                <a:gd name="connsiteY110" fmla="*/ 34366 h 599162"/>
                <a:gd name="connsiteX111" fmla="*/ 366948 w 770887"/>
                <a:gd name="connsiteY111" fmla="*/ 34366 h 599162"/>
                <a:gd name="connsiteX112" fmla="*/ 374428 w 770887"/>
                <a:gd name="connsiteY112" fmla="*/ 38848 h 599162"/>
                <a:gd name="connsiteX113" fmla="*/ 375924 w 770887"/>
                <a:gd name="connsiteY113" fmla="*/ 43331 h 599162"/>
                <a:gd name="connsiteX114" fmla="*/ 375924 w 770887"/>
                <a:gd name="connsiteY114" fmla="*/ 47813 h 599162"/>
                <a:gd name="connsiteX115" fmla="*/ 375924 w 770887"/>
                <a:gd name="connsiteY115" fmla="*/ 48560 h 599162"/>
                <a:gd name="connsiteX116" fmla="*/ 375924 w 770887"/>
                <a:gd name="connsiteY116" fmla="*/ 50802 h 599162"/>
                <a:gd name="connsiteX117" fmla="*/ 383404 w 770887"/>
                <a:gd name="connsiteY117" fmla="*/ 46319 h 599162"/>
                <a:gd name="connsiteX118" fmla="*/ 392381 w 770887"/>
                <a:gd name="connsiteY118" fmla="*/ 43331 h 599162"/>
                <a:gd name="connsiteX119" fmla="*/ 398365 w 770887"/>
                <a:gd name="connsiteY119" fmla="*/ 43331 h 599162"/>
                <a:gd name="connsiteX120" fmla="*/ 410334 w 770887"/>
                <a:gd name="connsiteY120" fmla="*/ 47813 h 599162"/>
                <a:gd name="connsiteX121" fmla="*/ 420806 w 770887"/>
                <a:gd name="connsiteY121" fmla="*/ 50802 h 599162"/>
                <a:gd name="connsiteX122" fmla="*/ 432775 w 770887"/>
                <a:gd name="connsiteY122" fmla="*/ 47813 h 599162"/>
                <a:gd name="connsiteX123" fmla="*/ 438759 w 770887"/>
                <a:gd name="connsiteY123" fmla="*/ 43331 h 599162"/>
                <a:gd name="connsiteX124" fmla="*/ 444743 w 770887"/>
                <a:gd name="connsiteY124" fmla="*/ 43331 h 599162"/>
                <a:gd name="connsiteX125" fmla="*/ 447736 w 770887"/>
                <a:gd name="connsiteY125" fmla="*/ 43331 h 599162"/>
                <a:gd name="connsiteX126" fmla="*/ 455216 w 770887"/>
                <a:gd name="connsiteY126" fmla="*/ 50802 h 599162"/>
                <a:gd name="connsiteX127" fmla="*/ 462696 w 770887"/>
                <a:gd name="connsiteY127" fmla="*/ 56778 h 599162"/>
                <a:gd name="connsiteX128" fmla="*/ 476161 w 770887"/>
                <a:gd name="connsiteY128" fmla="*/ 58272 h 599162"/>
                <a:gd name="connsiteX129" fmla="*/ 482145 w 770887"/>
                <a:gd name="connsiteY129" fmla="*/ 110568 h 599162"/>
                <a:gd name="connsiteX130" fmla="*/ 500098 w 770887"/>
                <a:gd name="connsiteY130" fmla="*/ 242056 h 599162"/>
                <a:gd name="connsiteX131" fmla="*/ 521043 w 770887"/>
                <a:gd name="connsiteY131" fmla="*/ 400438 h 599162"/>
                <a:gd name="connsiteX132" fmla="*/ 525531 w 770887"/>
                <a:gd name="connsiteY132" fmla="*/ 409403 h 599162"/>
                <a:gd name="connsiteX133" fmla="*/ 540492 w 770887"/>
                <a:gd name="connsiteY133" fmla="*/ 409403 h 599162"/>
                <a:gd name="connsiteX134" fmla="*/ 543484 w 770887"/>
                <a:gd name="connsiteY134" fmla="*/ 400438 h 599162"/>
                <a:gd name="connsiteX135" fmla="*/ 555453 w 770887"/>
                <a:gd name="connsiteY135" fmla="*/ 400438 h 599162"/>
                <a:gd name="connsiteX136" fmla="*/ 555453 w 770887"/>
                <a:gd name="connsiteY136" fmla="*/ 404920 h 599162"/>
                <a:gd name="connsiteX137" fmla="*/ 559941 w 770887"/>
                <a:gd name="connsiteY137" fmla="*/ 410897 h 599162"/>
                <a:gd name="connsiteX138" fmla="*/ 579390 w 770887"/>
                <a:gd name="connsiteY138" fmla="*/ 424344 h 599162"/>
                <a:gd name="connsiteX139" fmla="*/ 595847 w 770887"/>
                <a:gd name="connsiteY139" fmla="*/ 442274 h 599162"/>
                <a:gd name="connsiteX140" fmla="*/ 604823 w 770887"/>
                <a:gd name="connsiteY140" fmla="*/ 434803 h 599162"/>
                <a:gd name="connsiteX141" fmla="*/ 610807 w 770887"/>
                <a:gd name="connsiteY141" fmla="*/ 419862 h 599162"/>
                <a:gd name="connsiteX142" fmla="*/ 618288 w 770887"/>
                <a:gd name="connsiteY142" fmla="*/ 412391 h 599162"/>
                <a:gd name="connsiteX143" fmla="*/ 625768 w 770887"/>
                <a:gd name="connsiteY143" fmla="*/ 407908 h 599162"/>
                <a:gd name="connsiteX144" fmla="*/ 639233 w 770887"/>
                <a:gd name="connsiteY144" fmla="*/ 413885 h 599162"/>
                <a:gd name="connsiteX145" fmla="*/ 655690 w 770887"/>
                <a:gd name="connsiteY145" fmla="*/ 425838 h 599162"/>
                <a:gd name="connsiteX146" fmla="*/ 672146 w 770887"/>
                <a:gd name="connsiteY146" fmla="*/ 442274 h 599162"/>
                <a:gd name="connsiteX147" fmla="*/ 684115 w 770887"/>
                <a:gd name="connsiteY147" fmla="*/ 455722 h 599162"/>
                <a:gd name="connsiteX148" fmla="*/ 708052 w 770887"/>
                <a:gd name="connsiteY148" fmla="*/ 479629 h 599162"/>
                <a:gd name="connsiteX149" fmla="*/ 723013 w 770887"/>
                <a:gd name="connsiteY149" fmla="*/ 500547 h 599162"/>
                <a:gd name="connsiteX150" fmla="*/ 731989 w 770887"/>
                <a:gd name="connsiteY150" fmla="*/ 502041 h 599162"/>
                <a:gd name="connsiteX151" fmla="*/ 742462 w 770887"/>
                <a:gd name="connsiteY151" fmla="*/ 503535 h 599162"/>
                <a:gd name="connsiteX152" fmla="*/ 760415 w 770887"/>
                <a:gd name="connsiteY152" fmla="*/ 509512 h 599162"/>
                <a:gd name="connsiteX153" fmla="*/ 767895 w 770887"/>
                <a:gd name="connsiteY153" fmla="*/ 513994 h 599162"/>
                <a:gd name="connsiteX154" fmla="*/ 767895 w 770887"/>
                <a:gd name="connsiteY154" fmla="*/ 519971 h 599162"/>
                <a:gd name="connsiteX155" fmla="*/ 770887 w 770887"/>
                <a:gd name="connsiteY155" fmla="*/ 533419 h 599162"/>
                <a:gd name="connsiteX156" fmla="*/ 770887 w 770887"/>
                <a:gd name="connsiteY156" fmla="*/ 539395 h 599162"/>
                <a:gd name="connsiteX157" fmla="*/ 770887 w 770887"/>
                <a:gd name="connsiteY157" fmla="*/ 545372 h 599162"/>
                <a:gd name="connsiteX158" fmla="*/ 770887 w 770887"/>
                <a:gd name="connsiteY158" fmla="*/ 558820 h 599162"/>
                <a:gd name="connsiteX159" fmla="*/ 764903 w 770887"/>
                <a:gd name="connsiteY159" fmla="*/ 563302 h 599162"/>
                <a:gd name="connsiteX160" fmla="*/ 760415 w 770887"/>
                <a:gd name="connsiteY160" fmla="*/ 557325 h 599162"/>
                <a:gd name="connsiteX161" fmla="*/ 755926 w 770887"/>
                <a:gd name="connsiteY161" fmla="*/ 549855 h 599162"/>
                <a:gd name="connsiteX162" fmla="*/ 751438 w 770887"/>
                <a:gd name="connsiteY162" fmla="*/ 552843 h 599162"/>
                <a:gd name="connsiteX163" fmla="*/ 755926 w 770887"/>
                <a:gd name="connsiteY163" fmla="*/ 560314 h 599162"/>
                <a:gd name="connsiteX164" fmla="*/ 752934 w 770887"/>
                <a:gd name="connsiteY164" fmla="*/ 561808 h 599162"/>
                <a:gd name="connsiteX165" fmla="*/ 748446 w 770887"/>
                <a:gd name="connsiteY165" fmla="*/ 558820 h 599162"/>
                <a:gd name="connsiteX166" fmla="*/ 739470 w 770887"/>
                <a:gd name="connsiteY166" fmla="*/ 555831 h 599162"/>
                <a:gd name="connsiteX167" fmla="*/ 739470 w 770887"/>
                <a:gd name="connsiteY167" fmla="*/ 549855 h 599162"/>
                <a:gd name="connsiteX168" fmla="*/ 736478 w 770887"/>
                <a:gd name="connsiteY168" fmla="*/ 542384 h 599162"/>
                <a:gd name="connsiteX169" fmla="*/ 731989 w 770887"/>
                <a:gd name="connsiteY169" fmla="*/ 539395 h 599162"/>
                <a:gd name="connsiteX170" fmla="*/ 728997 w 770887"/>
                <a:gd name="connsiteY170" fmla="*/ 533419 h 599162"/>
                <a:gd name="connsiteX171" fmla="*/ 717029 w 770887"/>
                <a:gd name="connsiteY171" fmla="*/ 524454 h 599162"/>
                <a:gd name="connsiteX172" fmla="*/ 706556 w 770887"/>
                <a:gd name="connsiteY172" fmla="*/ 525948 h 599162"/>
                <a:gd name="connsiteX173" fmla="*/ 709548 w 770887"/>
                <a:gd name="connsiteY173" fmla="*/ 530430 h 599162"/>
                <a:gd name="connsiteX174" fmla="*/ 712540 w 770887"/>
                <a:gd name="connsiteY174" fmla="*/ 533419 h 599162"/>
                <a:gd name="connsiteX175" fmla="*/ 723013 w 770887"/>
                <a:gd name="connsiteY175" fmla="*/ 539395 h 599162"/>
                <a:gd name="connsiteX176" fmla="*/ 728997 w 770887"/>
                <a:gd name="connsiteY176" fmla="*/ 545372 h 599162"/>
                <a:gd name="connsiteX177" fmla="*/ 728997 w 770887"/>
                <a:gd name="connsiteY177" fmla="*/ 549855 h 599162"/>
                <a:gd name="connsiteX178" fmla="*/ 733485 w 770887"/>
                <a:gd name="connsiteY178" fmla="*/ 554337 h 599162"/>
                <a:gd name="connsiteX179" fmla="*/ 736478 w 770887"/>
                <a:gd name="connsiteY179" fmla="*/ 558820 h 599162"/>
                <a:gd name="connsiteX180" fmla="*/ 739470 w 770887"/>
                <a:gd name="connsiteY180" fmla="*/ 569279 h 599162"/>
                <a:gd name="connsiteX181" fmla="*/ 739470 w 770887"/>
                <a:gd name="connsiteY181" fmla="*/ 572267 h 599162"/>
                <a:gd name="connsiteX182" fmla="*/ 734981 w 770887"/>
                <a:gd name="connsiteY182" fmla="*/ 573761 h 599162"/>
                <a:gd name="connsiteX183" fmla="*/ 731989 w 770887"/>
                <a:gd name="connsiteY183" fmla="*/ 566290 h 599162"/>
                <a:gd name="connsiteX184" fmla="*/ 731989 w 770887"/>
                <a:gd name="connsiteY184" fmla="*/ 573761 h 599162"/>
                <a:gd name="connsiteX185" fmla="*/ 728997 w 770887"/>
                <a:gd name="connsiteY185" fmla="*/ 579738 h 599162"/>
                <a:gd name="connsiteX186" fmla="*/ 724509 w 770887"/>
                <a:gd name="connsiteY186" fmla="*/ 578244 h 599162"/>
                <a:gd name="connsiteX187" fmla="*/ 717029 w 770887"/>
                <a:gd name="connsiteY187" fmla="*/ 570773 h 599162"/>
                <a:gd name="connsiteX188" fmla="*/ 709548 w 770887"/>
                <a:gd name="connsiteY188" fmla="*/ 561808 h 599162"/>
                <a:gd name="connsiteX189" fmla="*/ 703564 w 770887"/>
                <a:gd name="connsiteY189" fmla="*/ 564796 h 599162"/>
                <a:gd name="connsiteX190" fmla="*/ 699076 w 770887"/>
                <a:gd name="connsiteY190" fmla="*/ 564796 h 599162"/>
                <a:gd name="connsiteX191" fmla="*/ 702068 w 770887"/>
                <a:gd name="connsiteY191" fmla="*/ 555831 h 599162"/>
                <a:gd name="connsiteX192" fmla="*/ 709548 w 770887"/>
                <a:gd name="connsiteY192" fmla="*/ 554337 h 599162"/>
                <a:gd name="connsiteX193" fmla="*/ 706556 w 770887"/>
                <a:gd name="connsiteY193" fmla="*/ 545372 h 599162"/>
                <a:gd name="connsiteX194" fmla="*/ 697580 w 770887"/>
                <a:gd name="connsiteY194" fmla="*/ 549855 h 599162"/>
                <a:gd name="connsiteX195" fmla="*/ 700572 w 770887"/>
                <a:gd name="connsiteY195" fmla="*/ 540890 h 599162"/>
                <a:gd name="connsiteX196" fmla="*/ 696084 w 770887"/>
                <a:gd name="connsiteY196" fmla="*/ 534913 h 599162"/>
                <a:gd name="connsiteX197" fmla="*/ 694588 w 770887"/>
                <a:gd name="connsiteY197" fmla="*/ 530430 h 599162"/>
                <a:gd name="connsiteX198" fmla="*/ 694588 w 770887"/>
                <a:gd name="connsiteY198" fmla="*/ 525948 h 599162"/>
                <a:gd name="connsiteX199" fmla="*/ 700572 w 770887"/>
                <a:gd name="connsiteY199" fmla="*/ 516983 h 599162"/>
                <a:gd name="connsiteX200" fmla="*/ 693091 w 770887"/>
                <a:gd name="connsiteY200" fmla="*/ 516983 h 599162"/>
                <a:gd name="connsiteX201" fmla="*/ 690099 w 770887"/>
                <a:gd name="connsiteY201" fmla="*/ 519971 h 599162"/>
                <a:gd name="connsiteX202" fmla="*/ 690099 w 770887"/>
                <a:gd name="connsiteY202" fmla="*/ 522959 h 599162"/>
                <a:gd name="connsiteX203" fmla="*/ 690099 w 770887"/>
                <a:gd name="connsiteY203" fmla="*/ 531925 h 599162"/>
                <a:gd name="connsiteX204" fmla="*/ 685611 w 770887"/>
                <a:gd name="connsiteY204" fmla="*/ 534913 h 599162"/>
                <a:gd name="connsiteX205" fmla="*/ 682619 w 770887"/>
                <a:gd name="connsiteY205" fmla="*/ 537901 h 599162"/>
                <a:gd name="connsiteX206" fmla="*/ 682619 w 770887"/>
                <a:gd name="connsiteY206" fmla="*/ 533419 h 599162"/>
                <a:gd name="connsiteX207" fmla="*/ 681123 w 770887"/>
                <a:gd name="connsiteY207" fmla="*/ 527442 h 599162"/>
                <a:gd name="connsiteX208" fmla="*/ 679627 w 770887"/>
                <a:gd name="connsiteY208" fmla="*/ 519971 h 599162"/>
                <a:gd name="connsiteX209" fmla="*/ 678131 w 770887"/>
                <a:gd name="connsiteY209" fmla="*/ 515489 h 599162"/>
                <a:gd name="connsiteX210" fmla="*/ 676635 w 770887"/>
                <a:gd name="connsiteY210" fmla="*/ 511006 h 599162"/>
                <a:gd name="connsiteX211" fmla="*/ 676635 w 770887"/>
                <a:gd name="connsiteY211" fmla="*/ 506524 h 599162"/>
                <a:gd name="connsiteX212" fmla="*/ 681123 w 770887"/>
                <a:gd name="connsiteY212" fmla="*/ 503535 h 599162"/>
                <a:gd name="connsiteX213" fmla="*/ 684115 w 770887"/>
                <a:gd name="connsiteY213" fmla="*/ 499053 h 599162"/>
                <a:gd name="connsiteX214" fmla="*/ 690099 w 770887"/>
                <a:gd name="connsiteY214" fmla="*/ 493076 h 599162"/>
                <a:gd name="connsiteX215" fmla="*/ 684115 w 770887"/>
                <a:gd name="connsiteY215" fmla="*/ 482617 h 599162"/>
                <a:gd name="connsiteX216" fmla="*/ 681123 w 770887"/>
                <a:gd name="connsiteY216" fmla="*/ 484111 h 599162"/>
                <a:gd name="connsiteX217" fmla="*/ 678131 w 770887"/>
                <a:gd name="connsiteY217" fmla="*/ 491582 h 599162"/>
                <a:gd name="connsiteX218" fmla="*/ 672146 w 770887"/>
                <a:gd name="connsiteY218" fmla="*/ 499053 h 599162"/>
                <a:gd name="connsiteX219" fmla="*/ 667658 w 770887"/>
                <a:gd name="connsiteY219" fmla="*/ 502041 h 599162"/>
                <a:gd name="connsiteX220" fmla="*/ 666162 w 770887"/>
                <a:gd name="connsiteY220" fmla="*/ 505029 h 599162"/>
                <a:gd name="connsiteX221" fmla="*/ 669154 w 770887"/>
                <a:gd name="connsiteY221" fmla="*/ 516983 h 599162"/>
                <a:gd name="connsiteX222" fmla="*/ 675139 w 770887"/>
                <a:gd name="connsiteY222" fmla="*/ 533419 h 599162"/>
                <a:gd name="connsiteX223" fmla="*/ 669154 w 770887"/>
                <a:gd name="connsiteY223" fmla="*/ 531925 h 599162"/>
                <a:gd name="connsiteX224" fmla="*/ 660178 w 770887"/>
                <a:gd name="connsiteY224" fmla="*/ 513994 h 599162"/>
                <a:gd name="connsiteX225" fmla="*/ 649705 w 770887"/>
                <a:gd name="connsiteY225" fmla="*/ 499053 h 599162"/>
                <a:gd name="connsiteX226" fmla="*/ 646713 w 770887"/>
                <a:gd name="connsiteY226" fmla="*/ 508018 h 599162"/>
                <a:gd name="connsiteX227" fmla="*/ 643721 w 770887"/>
                <a:gd name="connsiteY227" fmla="*/ 506524 h 599162"/>
                <a:gd name="connsiteX228" fmla="*/ 639233 w 770887"/>
                <a:gd name="connsiteY228" fmla="*/ 496064 h 599162"/>
                <a:gd name="connsiteX229" fmla="*/ 633249 w 770887"/>
                <a:gd name="connsiteY229" fmla="*/ 491582 h 599162"/>
                <a:gd name="connsiteX230" fmla="*/ 618288 w 770887"/>
                <a:gd name="connsiteY230" fmla="*/ 475146 h 599162"/>
                <a:gd name="connsiteX231" fmla="*/ 618288 w 770887"/>
                <a:gd name="connsiteY231" fmla="*/ 464687 h 599162"/>
                <a:gd name="connsiteX232" fmla="*/ 615296 w 770887"/>
                <a:gd name="connsiteY232" fmla="*/ 470664 h 599162"/>
                <a:gd name="connsiteX233" fmla="*/ 607815 w 770887"/>
                <a:gd name="connsiteY233" fmla="*/ 467675 h 599162"/>
                <a:gd name="connsiteX234" fmla="*/ 591358 w 770887"/>
                <a:gd name="connsiteY234" fmla="*/ 452734 h 599162"/>
                <a:gd name="connsiteX235" fmla="*/ 580886 w 770887"/>
                <a:gd name="connsiteY235" fmla="*/ 440780 h 599162"/>
                <a:gd name="connsiteX236" fmla="*/ 574902 w 770887"/>
                <a:gd name="connsiteY236" fmla="*/ 442274 h 599162"/>
                <a:gd name="connsiteX237" fmla="*/ 561437 w 770887"/>
                <a:gd name="connsiteY237" fmla="*/ 439286 h 599162"/>
                <a:gd name="connsiteX238" fmla="*/ 552461 w 770887"/>
                <a:gd name="connsiteY238" fmla="*/ 430321 h 599162"/>
                <a:gd name="connsiteX239" fmla="*/ 552461 w 770887"/>
                <a:gd name="connsiteY239" fmla="*/ 419862 h 599162"/>
                <a:gd name="connsiteX240" fmla="*/ 547972 w 770887"/>
                <a:gd name="connsiteY240" fmla="*/ 422850 h 599162"/>
                <a:gd name="connsiteX241" fmla="*/ 530020 w 770887"/>
                <a:gd name="connsiteY241" fmla="*/ 422850 h 599162"/>
                <a:gd name="connsiteX242" fmla="*/ 521043 w 770887"/>
                <a:gd name="connsiteY242" fmla="*/ 421356 h 599162"/>
                <a:gd name="connsiteX243" fmla="*/ 510571 w 770887"/>
                <a:gd name="connsiteY243" fmla="*/ 418368 h 599162"/>
                <a:gd name="connsiteX244" fmla="*/ 491122 w 770887"/>
                <a:gd name="connsiteY244" fmla="*/ 416873 h 599162"/>
                <a:gd name="connsiteX245" fmla="*/ 471673 w 770887"/>
                <a:gd name="connsiteY245" fmla="*/ 421356 h 599162"/>
                <a:gd name="connsiteX246" fmla="*/ 458208 w 770887"/>
                <a:gd name="connsiteY246" fmla="*/ 424344 h 599162"/>
                <a:gd name="connsiteX247" fmla="*/ 461200 w 770887"/>
                <a:gd name="connsiteY247" fmla="*/ 412391 h 599162"/>
                <a:gd name="connsiteX248" fmla="*/ 456712 w 770887"/>
                <a:gd name="connsiteY248" fmla="*/ 415379 h 599162"/>
                <a:gd name="connsiteX249" fmla="*/ 449232 w 770887"/>
                <a:gd name="connsiteY249" fmla="*/ 410897 h 599162"/>
                <a:gd name="connsiteX250" fmla="*/ 443247 w 770887"/>
                <a:gd name="connsiteY250" fmla="*/ 407908 h 599162"/>
                <a:gd name="connsiteX251" fmla="*/ 437263 w 770887"/>
                <a:gd name="connsiteY251" fmla="*/ 407908 h 599162"/>
                <a:gd name="connsiteX252" fmla="*/ 432775 w 770887"/>
                <a:gd name="connsiteY252" fmla="*/ 407908 h 599162"/>
                <a:gd name="connsiteX253" fmla="*/ 425294 w 770887"/>
                <a:gd name="connsiteY253" fmla="*/ 412391 h 599162"/>
                <a:gd name="connsiteX254" fmla="*/ 419310 w 770887"/>
                <a:gd name="connsiteY254" fmla="*/ 415379 h 599162"/>
                <a:gd name="connsiteX255" fmla="*/ 413326 w 770887"/>
                <a:gd name="connsiteY255" fmla="*/ 422850 h 599162"/>
                <a:gd name="connsiteX256" fmla="*/ 410334 w 770887"/>
                <a:gd name="connsiteY256" fmla="*/ 425838 h 599162"/>
                <a:gd name="connsiteX257" fmla="*/ 402853 w 770887"/>
                <a:gd name="connsiteY257" fmla="*/ 424344 h 599162"/>
                <a:gd name="connsiteX258" fmla="*/ 410334 w 770887"/>
                <a:gd name="connsiteY258" fmla="*/ 418368 h 599162"/>
                <a:gd name="connsiteX259" fmla="*/ 419310 w 770887"/>
                <a:gd name="connsiteY259" fmla="*/ 409403 h 599162"/>
                <a:gd name="connsiteX260" fmla="*/ 425294 w 770887"/>
                <a:gd name="connsiteY260" fmla="*/ 403426 h 599162"/>
                <a:gd name="connsiteX261" fmla="*/ 429783 w 770887"/>
                <a:gd name="connsiteY261" fmla="*/ 397449 h 599162"/>
                <a:gd name="connsiteX262" fmla="*/ 426791 w 770887"/>
                <a:gd name="connsiteY262" fmla="*/ 397449 h 599162"/>
                <a:gd name="connsiteX263" fmla="*/ 420806 w 770887"/>
                <a:gd name="connsiteY263" fmla="*/ 394461 h 599162"/>
                <a:gd name="connsiteX264" fmla="*/ 420806 w 770887"/>
                <a:gd name="connsiteY264" fmla="*/ 384002 h 599162"/>
                <a:gd name="connsiteX265" fmla="*/ 414822 w 770887"/>
                <a:gd name="connsiteY265" fmla="*/ 388484 h 599162"/>
                <a:gd name="connsiteX266" fmla="*/ 413326 w 770887"/>
                <a:gd name="connsiteY266" fmla="*/ 389978 h 599162"/>
                <a:gd name="connsiteX267" fmla="*/ 402853 w 770887"/>
                <a:gd name="connsiteY267" fmla="*/ 389978 h 599162"/>
                <a:gd name="connsiteX268" fmla="*/ 393877 w 770887"/>
                <a:gd name="connsiteY268" fmla="*/ 388484 h 599162"/>
                <a:gd name="connsiteX269" fmla="*/ 389389 w 770887"/>
                <a:gd name="connsiteY269" fmla="*/ 392967 h 599162"/>
                <a:gd name="connsiteX270" fmla="*/ 386397 w 770887"/>
                <a:gd name="connsiteY270" fmla="*/ 401932 h 599162"/>
                <a:gd name="connsiteX271" fmla="*/ 392381 w 770887"/>
                <a:gd name="connsiteY271" fmla="*/ 409403 h 599162"/>
                <a:gd name="connsiteX272" fmla="*/ 389389 w 770887"/>
                <a:gd name="connsiteY272" fmla="*/ 421356 h 599162"/>
                <a:gd name="connsiteX273" fmla="*/ 381908 w 770887"/>
                <a:gd name="connsiteY273" fmla="*/ 428827 h 599162"/>
                <a:gd name="connsiteX274" fmla="*/ 374428 w 770887"/>
                <a:gd name="connsiteY274" fmla="*/ 428827 h 599162"/>
                <a:gd name="connsiteX275" fmla="*/ 365452 w 770887"/>
                <a:gd name="connsiteY275" fmla="*/ 428827 h 599162"/>
                <a:gd name="connsiteX276" fmla="*/ 362459 w 770887"/>
                <a:gd name="connsiteY276" fmla="*/ 439286 h 599162"/>
                <a:gd name="connsiteX277" fmla="*/ 350491 w 770887"/>
                <a:gd name="connsiteY277" fmla="*/ 443769 h 599162"/>
                <a:gd name="connsiteX278" fmla="*/ 348995 w 770887"/>
                <a:gd name="connsiteY278" fmla="*/ 446757 h 599162"/>
                <a:gd name="connsiteX279" fmla="*/ 338522 w 770887"/>
                <a:gd name="connsiteY279" fmla="*/ 454228 h 599162"/>
                <a:gd name="connsiteX280" fmla="*/ 328050 w 770887"/>
                <a:gd name="connsiteY280" fmla="*/ 457216 h 599162"/>
                <a:gd name="connsiteX281" fmla="*/ 322065 w 770887"/>
                <a:gd name="connsiteY281" fmla="*/ 458710 h 599162"/>
                <a:gd name="connsiteX282" fmla="*/ 319073 w 770887"/>
                <a:gd name="connsiteY282" fmla="*/ 454228 h 599162"/>
                <a:gd name="connsiteX283" fmla="*/ 317577 w 770887"/>
                <a:gd name="connsiteY283" fmla="*/ 451239 h 599162"/>
                <a:gd name="connsiteX284" fmla="*/ 325058 w 770887"/>
                <a:gd name="connsiteY284" fmla="*/ 448251 h 599162"/>
                <a:gd name="connsiteX285" fmla="*/ 331042 w 770887"/>
                <a:gd name="connsiteY285" fmla="*/ 440780 h 599162"/>
                <a:gd name="connsiteX286" fmla="*/ 323561 w 770887"/>
                <a:gd name="connsiteY286" fmla="*/ 440780 h 599162"/>
                <a:gd name="connsiteX287" fmla="*/ 320569 w 770887"/>
                <a:gd name="connsiteY287" fmla="*/ 436298 h 599162"/>
                <a:gd name="connsiteX288" fmla="*/ 328050 w 770887"/>
                <a:gd name="connsiteY288" fmla="*/ 425838 h 599162"/>
                <a:gd name="connsiteX289" fmla="*/ 331042 w 770887"/>
                <a:gd name="connsiteY289" fmla="*/ 415379 h 599162"/>
                <a:gd name="connsiteX290" fmla="*/ 335530 w 770887"/>
                <a:gd name="connsiteY290" fmla="*/ 400438 h 599162"/>
                <a:gd name="connsiteX291" fmla="*/ 343010 w 770887"/>
                <a:gd name="connsiteY291" fmla="*/ 391473 h 599162"/>
                <a:gd name="connsiteX292" fmla="*/ 369940 w 770887"/>
                <a:gd name="connsiteY292" fmla="*/ 394461 h 599162"/>
                <a:gd name="connsiteX293" fmla="*/ 365452 w 770887"/>
                <a:gd name="connsiteY293" fmla="*/ 388484 h 599162"/>
                <a:gd name="connsiteX294" fmla="*/ 357971 w 770887"/>
                <a:gd name="connsiteY294" fmla="*/ 386990 h 599162"/>
                <a:gd name="connsiteX295" fmla="*/ 344507 w 770887"/>
                <a:gd name="connsiteY295" fmla="*/ 381013 h 599162"/>
                <a:gd name="connsiteX296" fmla="*/ 334034 w 770887"/>
                <a:gd name="connsiteY296" fmla="*/ 385496 h 599162"/>
                <a:gd name="connsiteX297" fmla="*/ 325058 w 770887"/>
                <a:gd name="connsiteY297" fmla="*/ 392967 h 599162"/>
                <a:gd name="connsiteX298" fmla="*/ 316081 w 770887"/>
                <a:gd name="connsiteY298" fmla="*/ 400438 h 599162"/>
                <a:gd name="connsiteX299" fmla="*/ 311593 w 770887"/>
                <a:gd name="connsiteY299" fmla="*/ 409403 h 599162"/>
                <a:gd name="connsiteX300" fmla="*/ 310097 w 770887"/>
                <a:gd name="connsiteY300" fmla="*/ 416873 h 599162"/>
                <a:gd name="connsiteX301" fmla="*/ 304113 w 770887"/>
                <a:gd name="connsiteY301" fmla="*/ 416873 h 599162"/>
                <a:gd name="connsiteX302" fmla="*/ 304113 w 770887"/>
                <a:gd name="connsiteY302" fmla="*/ 419862 h 599162"/>
                <a:gd name="connsiteX303" fmla="*/ 307105 w 770887"/>
                <a:gd name="connsiteY303" fmla="*/ 425838 h 599162"/>
                <a:gd name="connsiteX304" fmla="*/ 305609 w 770887"/>
                <a:gd name="connsiteY304" fmla="*/ 430321 h 599162"/>
                <a:gd name="connsiteX305" fmla="*/ 301120 w 770887"/>
                <a:gd name="connsiteY305" fmla="*/ 434803 h 599162"/>
                <a:gd name="connsiteX306" fmla="*/ 290648 w 770887"/>
                <a:gd name="connsiteY306" fmla="*/ 440780 h 599162"/>
                <a:gd name="connsiteX307" fmla="*/ 284664 w 770887"/>
                <a:gd name="connsiteY307" fmla="*/ 445263 h 599162"/>
                <a:gd name="connsiteX308" fmla="*/ 277183 w 770887"/>
                <a:gd name="connsiteY308" fmla="*/ 452734 h 599162"/>
                <a:gd name="connsiteX309" fmla="*/ 275687 w 770887"/>
                <a:gd name="connsiteY309" fmla="*/ 460204 h 599162"/>
                <a:gd name="connsiteX310" fmla="*/ 286160 w 770887"/>
                <a:gd name="connsiteY310" fmla="*/ 463193 h 599162"/>
                <a:gd name="connsiteX311" fmla="*/ 287656 w 770887"/>
                <a:gd name="connsiteY311" fmla="*/ 473652 h 599162"/>
                <a:gd name="connsiteX312" fmla="*/ 283168 w 770887"/>
                <a:gd name="connsiteY312" fmla="*/ 479629 h 599162"/>
                <a:gd name="connsiteX313" fmla="*/ 275687 w 770887"/>
                <a:gd name="connsiteY313" fmla="*/ 484111 h 599162"/>
                <a:gd name="connsiteX314" fmla="*/ 266711 w 770887"/>
                <a:gd name="connsiteY314" fmla="*/ 496064 h 599162"/>
                <a:gd name="connsiteX315" fmla="*/ 253246 w 770887"/>
                <a:gd name="connsiteY315" fmla="*/ 505029 h 599162"/>
                <a:gd name="connsiteX316" fmla="*/ 226317 w 770887"/>
                <a:gd name="connsiteY316" fmla="*/ 518477 h 599162"/>
                <a:gd name="connsiteX317" fmla="*/ 224821 w 770887"/>
                <a:gd name="connsiteY317" fmla="*/ 530430 h 599162"/>
                <a:gd name="connsiteX318" fmla="*/ 214348 w 770887"/>
                <a:gd name="connsiteY318" fmla="*/ 534913 h 599162"/>
                <a:gd name="connsiteX319" fmla="*/ 203876 w 770887"/>
                <a:gd name="connsiteY319" fmla="*/ 540890 h 599162"/>
                <a:gd name="connsiteX320" fmla="*/ 190411 w 770887"/>
                <a:gd name="connsiteY320" fmla="*/ 545372 h 599162"/>
                <a:gd name="connsiteX321" fmla="*/ 185923 w 770887"/>
                <a:gd name="connsiteY321" fmla="*/ 548360 h 599162"/>
                <a:gd name="connsiteX322" fmla="*/ 179939 w 770887"/>
                <a:gd name="connsiteY322" fmla="*/ 552843 h 599162"/>
                <a:gd name="connsiteX323" fmla="*/ 175450 w 770887"/>
                <a:gd name="connsiteY323" fmla="*/ 557325 h 599162"/>
                <a:gd name="connsiteX324" fmla="*/ 172458 w 770887"/>
                <a:gd name="connsiteY324" fmla="*/ 566290 h 599162"/>
                <a:gd name="connsiteX325" fmla="*/ 164978 w 770887"/>
                <a:gd name="connsiteY325" fmla="*/ 567785 h 599162"/>
                <a:gd name="connsiteX326" fmla="*/ 154505 w 770887"/>
                <a:gd name="connsiteY326" fmla="*/ 570773 h 599162"/>
                <a:gd name="connsiteX327" fmla="*/ 147025 w 770887"/>
                <a:gd name="connsiteY327" fmla="*/ 570773 h 599162"/>
                <a:gd name="connsiteX328" fmla="*/ 139545 w 770887"/>
                <a:gd name="connsiteY328" fmla="*/ 573761 h 599162"/>
                <a:gd name="connsiteX329" fmla="*/ 129072 w 770887"/>
                <a:gd name="connsiteY329" fmla="*/ 579738 h 599162"/>
                <a:gd name="connsiteX330" fmla="*/ 132064 w 770887"/>
                <a:gd name="connsiteY330" fmla="*/ 587209 h 599162"/>
                <a:gd name="connsiteX331" fmla="*/ 129072 w 770887"/>
                <a:gd name="connsiteY331" fmla="*/ 588703 h 599162"/>
                <a:gd name="connsiteX332" fmla="*/ 121592 w 770887"/>
                <a:gd name="connsiteY332" fmla="*/ 584220 h 599162"/>
                <a:gd name="connsiteX333" fmla="*/ 114111 w 770887"/>
                <a:gd name="connsiteY333" fmla="*/ 581232 h 599162"/>
                <a:gd name="connsiteX334" fmla="*/ 108127 w 770887"/>
                <a:gd name="connsiteY334" fmla="*/ 572267 h 599162"/>
                <a:gd name="connsiteX335" fmla="*/ 106631 w 770887"/>
                <a:gd name="connsiteY335" fmla="*/ 575255 h 599162"/>
                <a:gd name="connsiteX336" fmla="*/ 106631 w 770887"/>
                <a:gd name="connsiteY336" fmla="*/ 587209 h 599162"/>
                <a:gd name="connsiteX337" fmla="*/ 97655 w 770887"/>
                <a:gd name="connsiteY337" fmla="*/ 587209 h 599162"/>
                <a:gd name="connsiteX338" fmla="*/ 97655 w 770887"/>
                <a:gd name="connsiteY338" fmla="*/ 591691 h 599162"/>
                <a:gd name="connsiteX339" fmla="*/ 88678 w 770887"/>
                <a:gd name="connsiteY339" fmla="*/ 591691 h 599162"/>
                <a:gd name="connsiteX340" fmla="*/ 88678 w 770887"/>
                <a:gd name="connsiteY340" fmla="*/ 590197 h 599162"/>
                <a:gd name="connsiteX341" fmla="*/ 84190 w 770887"/>
                <a:gd name="connsiteY341" fmla="*/ 588703 h 599162"/>
                <a:gd name="connsiteX342" fmla="*/ 78206 w 770887"/>
                <a:gd name="connsiteY342" fmla="*/ 588703 h 599162"/>
                <a:gd name="connsiteX343" fmla="*/ 70725 w 770887"/>
                <a:gd name="connsiteY343" fmla="*/ 590197 h 599162"/>
                <a:gd name="connsiteX344" fmla="*/ 61749 w 770887"/>
                <a:gd name="connsiteY344" fmla="*/ 599162 h 599162"/>
                <a:gd name="connsiteX345" fmla="*/ 45292 w 770887"/>
                <a:gd name="connsiteY345" fmla="*/ 599162 h 599162"/>
                <a:gd name="connsiteX346" fmla="*/ 30331 w 770887"/>
                <a:gd name="connsiteY346" fmla="*/ 599162 h 599162"/>
                <a:gd name="connsiteX347" fmla="*/ 30331 w 770887"/>
                <a:gd name="connsiteY347" fmla="*/ 593185 h 599162"/>
                <a:gd name="connsiteX348" fmla="*/ 40804 w 770887"/>
                <a:gd name="connsiteY348" fmla="*/ 581232 h 599162"/>
                <a:gd name="connsiteX349" fmla="*/ 58757 w 770887"/>
                <a:gd name="connsiteY349" fmla="*/ 581232 h 599162"/>
                <a:gd name="connsiteX350" fmla="*/ 66237 w 770887"/>
                <a:gd name="connsiteY350" fmla="*/ 581232 h 599162"/>
                <a:gd name="connsiteX351" fmla="*/ 73717 w 770887"/>
                <a:gd name="connsiteY351" fmla="*/ 576750 h 599162"/>
                <a:gd name="connsiteX352" fmla="*/ 84190 w 770887"/>
                <a:gd name="connsiteY352" fmla="*/ 573761 h 599162"/>
                <a:gd name="connsiteX353" fmla="*/ 88678 w 770887"/>
                <a:gd name="connsiteY353" fmla="*/ 570773 h 599162"/>
                <a:gd name="connsiteX354" fmla="*/ 93166 w 770887"/>
                <a:gd name="connsiteY354" fmla="*/ 563302 h 599162"/>
                <a:gd name="connsiteX355" fmla="*/ 102143 w 770887"/>
                <a:gd name="connsiteY355" fmla="*/ 558820 h 599162"/>
                <a:gd name="connsiteX356" fmla="*/ 115607 w 770887"/>
                <a:gd name="connsiteY356" fmla="*/ 557325 h 599162"/>
                <a:gd name="connsiteX357" fmla="*/ 123088 w 770887"/>
                <a:gd name="connsiteY357" fmla="*/ 557325 h 599162"/>
                <a:gd name="connsiteX358" fmla="*/ 129072 w 770887"/>
                <a:gd name="connsiteY358" fmla="*/ 563302 h 599162"/>
                <a:gd name="connsiteX359" fmla="*/ 135056 w 770887"/>
                <a:gd name="connsiteY359" fmla="*/ 558820 h 599162"/>
                <a:gd name="connsiteX360" fmla="*/ 141041 w 770887"/>
                <a:gd name="connsiteY360" fmla="*/ 549855 h 599162"/>
                <a:gd name="connsiteX361" fmla="*/ 148521 w 770887"/>
                <a:gd name="connsiteY361" fmla="*/ 542384 h 599162"/>
                <a:gd name="connsiteX362" fmla="*/ 156001 w 770887"/>
                <a:gd name="connsiteY362" fmla="*/ 537901 h 599162"/>
                <a:gd name="connsiteX363" fmla="*/ 170962 w 770887"/>
                <a:gd name="connsiteY363" fmla="*/ 534913 h 599162"/>
                <a:gd name="connsiteX364" fmla="*/ 176946 w 770887"/>
                <a:gd name="connsiteY364" fmla="*/ 528936 h 599162"/>
                <a:gd name="connsiteX365" fmla="*/ 184427 w 770887"/>
                <a:gd name="connsiteY365" fmla="*/ 521465 h 599162"/>
                <a:gd name="connsiteX366" fmla="*/ 193403 w 770887"/>
                <a:gd name="connsiteY366" fmla="*/ 513994 h 599162"/>
                <a:gd name="connsiteX367" fmla="*/ 200884 w 770887"/>
                <a:gd name="connsiteY367" fmla="*/ 509512 h 599162"/>
                <a:gd name="connsiteX368" fmla="*/ 203876 w 770887"/>
                <a:gd name="connsiteY368" fmla="*/ 500547 h 599162"/>
                <a:gd name="connsiteX369" fmla="*/ 205372 w 770887"/>
                <a:gd name="connsiteY369" fmla="*/ 487099 h 599162"/>
                <a:gd name="connsiteX370" fmla="*/ 208364 w 770887"/>
                <a:gd name="connsiteY370" fmla="*/ 478134 h 599162"/>
                <a:gd name="connsiteX371" fmla="*/ 209860 w 770887"/>
                <a:gd name="connsiteY371" fmla="*/ 475146 h 599162"/>
                <a:gd name="connsiteX372" fmla="*/ 217340 w 770887"/>
                <a:gd name="connsiteY372" fmla="*/ 464687 h 599162"/>
                <a:gd name="connsiteX373" fmla="*/ 212852 w 770887"/>
                <a:gd name="connsiteY373" fmla="*/ 464687 h 599162"/>
                <a:gd name="connsiteX374" fmla="*/ 205372 w 770887"/>
                <a:gd name="connsiteY374" fmla="*/ 466181 h 599162"/>
                <a:gd name="connsiteX375" fmla="*/ 200884 w 770887"/>
                <a:gd name="connsiteY375" fmla="*/ 466181 h 599162"/>
                <a:gd name="connsiteX376" fmla="*/ 193403 w 770887"/>
                <a:gd name="connsiteY376" fmla="*/ 464687 h 599162"/>
                <a:gd name="connsiteX377" fmla="*/ 190411 w 770887"/>
                <a:gd name="connsiteY377" fmla="*/ 461699 h 599162"/>
                <a:gd name="connsiteX378" fmla="*/ 197891 w 770887"/>
                <a:gd name="connsiteY378" fmla="*/ 454228 h 599162"/>
                <a:gd name="connsiteX379" fmla="*/ 190411 w 770887"/>
                <a:gd name="connsiteY379" fmla="*/ 455722 h 599162"/>
                <a:gd name="connsiteX380" fmla="*/ 185923 w 770887"/>
                <a:gd name="connsiteY380" fmla="*/ 460204 h 599162"/>
                <a:gd name="connsiteX381" fmla="*/ 182931 w 770887"/>
                <a:gd name="connsiteY381" fmla="*/ 470664 h 599162"/>
                <a:gd name="connsiteX382" fmla="*/ 178442 w 770887"/>
                <a:gd name="connsiteY382" fmla="*/ 475146 h 599162"/>
                <a:gd name="connsiteX383" fmla="*/ 176946 w 770887"/>
                <a:gd name="connsiteY383" fmla="*/ 470664 h 599162"/>
                <a:gd name="connsiteX384" fmla="*/ 172458 w 770887"/>
                <a:gd name="connsiteY384" fmla="*/ 464687 h 599162"/>
                <a:gd name="connsiteX385" fmla="*/ 164978 w 770887"/>
                <a:gd name="connsiteY385" fmla="*/ 457216 h 599162"/>
                <a:gd name="connsiteX386" fmla="*/ 153009 w 770887"/>
                <a:gd name="connsiteY386" fmla="*/ 449745 h 599162"/>
                <a:gd name="connsiteX387" fmla="*/ 150017 w 770887"/>
                <a:gd name="connsiteY387" fmla="*/ 449745 h 599162"/>
                <a:gd name="connsiteX388" fmla="*/ 139545 w 770887"/>
                <a:gd name="connsiteY388" fmla="*/ 457216 h 599162"/>
                <a:gd name="connsiteX389" fmla="*/ 133560 w 770887"/>
                <a:gd name="connsiteY389" fmla="*/ 457216 h 599162"/>
                <a:gd name="connsiteX390" fmla="*/ 124584 w 770887"/>
                <a:gd name="connsiteY390" fmla="*/ 457216 h 599162"/>
                <a:gd name="connsiteX391" fmla="*/ 126080 w 770887"/>
                <a:gd name="connsiteY391" fmla="*/ 437792 h 599162"/>
                <a:gd name="connsiteX392" fmla="*/ 127576 w 770887"/>
                <a:gd name="connsiteY392" fmla="*/ 431815 h 599162"/>
                <a:gd name="connsiteX393" fmla="*/ 132064 w 770887"/>
                <a:gd name="connsiteY393" fmla="*/ 425838 h 599162"/>
                <a:gd name="connsiteX394" fmla="*/ 132064 w 770887"/>
                <a:gd name="connsiteY394" fmla="*/ 418368 h 599162"/>
                <a:gd name="connsiteX395" fmla="*/ 130568 w 770887"/>
                <a:gd name="connsiteY395" fmla="*/ 406414 h 599162"/>
                <a:gd name="connsiteX396" fmla="*/ 127576 w 770887"/>
                <a:gd name="connsiteY396" fmla="*/ 394461 h 599162"/>
                <a:gd name="connsiteX397" fmla="*/ 124584 w 770887"/>
                <a:gd name="connsiteY397" fmla="*/ 397449 h 599162"/>
                <a:gd name="connsiteX398" fmla="*/ 118600 w 770887"/>
                <a:gd name="connsiteY398" fmla="*/ 403426 h 599162"/>
                <a:gd name="connsiteX399" fmla="*/ 114111 w 770887"/>
                <a:gd name="connsiteY399" fmla="*/ 406414 h 599162"/>
                <a:gd name="connsiteX400" fmla="*/ 109623 w 770887"/>
                <a:gd name="connsiteY400" fmla="*/ 406414 h 599162"/>
                <a:gd name="connsiteX401" fmla="*/ 105135 w 770887"/>
                <a:gd name="connsiteY401" fmla="*/ 401932 h 599162"/>
                <a:gd name="connsiteX402" fmla="*/ 102143 w 770887"/>
                <a:gd name="connsiteY402" fmla="*/ 401932 h 599162"/>
                <a:gd name="connsiteX403" fmla="*/ 96158 w 770887"/>
                <a:gd name="connsiteY403" fmla="*/ 398943 h 599162"/>
                <a:gd name="connsiteX404" fmla="*/ 91670 w 770887"/>
                <a:gd name="connsiteY404" fmla="*/ 394461 h 599162"/>
                <a:gd name="connsiteX405" fmla="*/ 87182 w 770887"/>
                <a:gd name="connsiteY405" fmla="*/ 391473 h 599162"/>
                <a:gd name="connsiteX406" fmla="*/ 82694 w 770887"/>
                <a:gd name="connsiteY406" fmla="*/ 386990 h 599162"/>
                <a:gd name="connsiteX407" fmla="*/ 81198 w 770887"/>
                <a:gd name="connsiteY407" fmla="*/ 382508 h 599162"/>
                <a:gd name="connsiteX408" fmla="*/ 79702 w 770887"/>
                <a:gd name="connsiteY408" fmla="*/ 372048 h 599162"/>
                <a:gd name="connsiteX409" fmla="*/ 85686 w 770887"/>
                <a:gd name="connsiteY409" fmla="*/ 367566 h 599162"/>
                <a:gd name="connsiteX410" fmla="*/ 91670 w 770887"/>
                <a:gd name="connsiteY410" fmla="*/ 367566 h 599162"/>
                <a:gd name="connsiteX411" fmla="*/ 99151 w 770887"/>
                <a:gd name="connsiteY411" fmla="*/ 367566 h 599162"/>
                <a:gd name="connsiteX412" fmla="*/ 106631 w 770887"/>
                <a:gd name="connsiteY412" fmla="*/ 372048 h 599162"/>
                <a:gd name="connsiteX413" fmla="*/ 109623 w 770887"/>
                <a:gd name="connsiteY413" fmla="*/ 364578 h 599162"/>
                <a:gd name="connsiteX414" fmla="*/ 105135 w 770887"/>
                <a:gd name="connsiteY414" fmla="*/ 360095 h 599162"/>
                <a:gd name="connsiteX415" fmla="*/ 103639 w 770887"/>
                <a:gd name="connsiteY415" fmla="*/ 360095 h 599162"/>
                <a:gd name="connsiteX416" fmla="*/ 96158 w 770887"/>
                <a:gd name="connsiteY416" fmla="*/ 360095 h 599162"/>
                <a:gd name="connsiteX417" fmla="*/ 91670 w 770887"/>
                <a:gd name="connsiteY417" fmla="*/ 360095 h 599162"/>
                <a:gd name="connsiteX418" fmla="*/ 82694 w 770887"/>
                <a:gd name="connsiteY418" fmla="*/ 354118 h 599162"/>
                <a:gd name="connsiteX419" fmla="*/ 79702 w 770887"/>
                <a:gd name="connsiteY419" fmla="*/ 348142 h 599162"/>
                <a:gd name="connsiteX420" fmla="*/ 76710 w 770887"/>
                <a:gd name="connsiteY420" fmla="*/ 340671 h 599162"/>
                <a:gd name="connsiteX421" fmla="*/ 73717 w 770887"/>
                <a:gd name="connsiteY421" fmla="*/ 333200 h 599162"/>
                <a:gd name="connsiteX422" fmla="*/ 73717 w 770887"/>
                <a:gd name="connsiteY422" fmla="*/ 330212 h 599162"/>
                <a:gd name="connsiteX423" fmla="*/ 76710 w 770887"/>
                <a:gd name="connsiteY423" fmla="*/ 327223 h 599162"/>
                <a:gd name="connsiteX424" fmla="*/ 81198 w 770887"/>
                <a:gd name="connsiteY424" fmla="*/ 319752 h 599162"/>
                <a:gd name="connsiteX425" fmla="*/ 88678 w 770887"/>
                <a:gd name="connsiteY425" fmla="*/ 310787 h 599162"/>
                <a:gd name="connsiteX426" fmla="*/ 97655 w 770887"/>
                <a:gd name="connsiteY426" fmla="*/ 304811 h 599162"/>
                <a:gd name="connsiteX427" fmla="*/ 103639 w 770887"/>
                <a:gd name="connsiteY427" fmla="*/ 297340 h 599162"/>
                <a:gd name="connsiteX428" fmla="*/ 105135 w 770887"/>
                <a:gd name="connsiteY428" fmla="*/ 289869 h 599162"/>
                <a:gd name="connsiteX429" fmla="*/ 112615 w 770887"/>
                <a:gd name="connsiteY429" fmla="*/ 282398 h 599162"/>
                <a:gd name="connsiteX430" fmla="*/ 118600 w 770887"/>
                <a:gd name="connsiteY430" fmla="*/ 280904 h 599162"/>
                <a:gd name="connsiteX431" fmla="*/ 123088 w 770887"/>
                <a:gd name="connsiteY431" fmla="*/ 283892 h 599162"/>
                <a:gd name="connsiteX432" fmla="*/ 127576 w 770887"/>
                <a:gd name="connsiteY432" fmla="*/ 289869 h 599162"/>
                <a:gd name="connsiteX433" fmla="*/ 130568 w 770887"/>
                <a:gd name="connsiteY433" fmla="*/ 289869 h 599162"/>
                <a:gd name="connsiteX434" fmla="*/ 136552 w 770887"/>
                <a:gd name="connsiteY434" fmla="*/ 289869 h 599162"/>
                <a:gd name="connsiteX435" fmla="*/ 139545 w 770887"/>
                <a:gd name="connsiteY435" fmla="*/ 289869 h 599162"/>
                <a:gd name="connsiteX436" fmla="*/ 144033 w 770887"/>
                <a:gd name="connsiteY436" fmla="*/ 283892 h 599162"/>
                <a:gd name="connsiteX437" fmla="*/ 148521 w 770887"/>
                <a:gd name="connsiteY437" fmla="*/ 283892 h 599162"/>
                <a:gd name="connsiteX438" fmla="*/ 150017 w 770887"/>
                <a:gd name="connsiteY438" fmla="*/ 280904 h 599162"/>
                <a:gd name="connsiteX439" fmla="*/ 153009 w 770887"/>
                <a:gd name="connsiteY439" fmla="*/ 276422 h 599162"/>
                <a:gd name="connsiteX440" fmla="*/ 154505 w 770887"/>
                <a:gd name="connsiteY440" fmla="*/ 280904 h 599162"/>
                <a:gd name="connsiteX441" fmla="*/ 158994 w 770887"/>
                <a:gd name="connsiteY441" fmla="*/ 280904 h 599162"/>
                <a:gd name="connsiteX442" fmla="*/ 161986 w 770887"/>
                <a:gd name="connsiteY442" fmla="*/ 280904 h 599162"/>
                <a:gd name="connsiteX443" fmla="*/ 167970 w 770887"/>
                <a:gd name="connsiteY443" fmla="*/ 280904 h 599162"/>
                <a:gd name="connsiteX444" fmla="*/ 172458 w 770887"/>
                <a:gd name="connsiteY444" fmla="*/ 276422 h 599162"/>
                <a:gd name="connsiteX445" fmla="*/ 176946 w 770887"/>
                <a:gd name="connsiteY445" fmla="*/ 276422 h 599162"/>
                <a:gd name="connsiteX446" fmla="*/ 178442 w 770887"/>
                <a:gd name="connsiteY446" fmla="*/ 265962 h 599162"/>
                <a:gd name="connsiteX447" fmla="*/ 175450 w 770887"/>
                <a:gd name="connsiteY447" fmla="*/ 258491 h 599162"/>
                <a:gd name="connsiteX448" fmla="*/ 172458 w 770887"/>
                <a:gd name="connsiteY448" fmla="*/ 246538 h 599162"/>
                <a:gd name="connsiteX449" fmla="*/ 178442 w 770887"/>
                <a:gd name="connsiteY449" fmla="*/ 246538 h 599162"/>
                <a:gd name="connsiteX450" fmla="*/ 184427 w 770887"/>
                <a:gd name="connsiteY450" fmla="*/ 240561 h 599162"/>
                <a:gd name="connsiteX451" fmla="*/ 182931 w 770887"/>
                <a:gd name="connsiteY451" fmla="*/ 231596 h 599162"/>
                <a:gd name="connsiteX452" fmla="*/ 173954 w 770887"/>
                <a:gd name="connsiteY452" fmla="*/ 230102 h 599162"/>
                <a:gd name="connsiteX453" fmla="*/ 169466 w 770887"/>
                <a:gd name="connsiteY453" fmla="*/ 230102 h 599162"/>
                <a:gd name="connsiteX454" fmla="*/ 164978 w 770887"/>
                <a:gd name="connsiteY454" fmla="*/ 231596 h 599162"/>
                <a:gd name="connsiteX455" fmla="*/ 160490 w 770887"/>
                <a:gd name="connsiteY455" fmla="*/ 234585 h 599162"/>
                <a:gd name="connsiteX456" fmla="*/ 157497 w 770887"/>
                <a:gd name="connsiteY456" fmla="*/ 240561 h 599162"/>
                <a:gd name="connsiteX457" fmla="*/ 153009 w 770887"/>
                <a:gd name="connsiteY457" fmla="*/ 240561 h 599162"/>
                <a:gd name="connsiteX458" fmla="*/ 148521 w 770887"/>
                <a:gd name="connsiteY458" fmla="*/ 231596 h 599162"/>
                <a:gd name="connsiteX459" fmla="*/ 136552 w 770887"/>
                <a:gd name="connsiteY459" fmla="*/ 231596 h 599162"/>
                <a:gd name="connsiteX460" fmla="*/ 123088 w 770887"/>
                <a:gd name="connsiteY460" fmla="*/ 231596 h 599162"/>
                <a:gd name="connsiteX461" fmla="*/ 112615 w 770887"/>
                <a:gd name="connsiteY461" fmla="*/ 228608 h 599162"/>
                <a:gd name="connsiteX462" fmla="*/ 102143 w 770887"/>
                <a:gd name="connsiteY462" fmla="*/ 224125 h 599162"/>
                <a:gd name="connsiteX463" fmla="*/ 96158 w 770887"/>
                <a:gd name="connsiteY463" fmla="*/ 216654 h 599162"/>
                <a:gd name="connsiteX464" fmla="*/ 94662 w 770887"/>
                <a:gd name="connsiteY464" fmla="*/ 201713 h 599162"/>
                <a:gd name="connsiteX465" fmla="*/ 102143 w 770887"/>
                <a:gd name="connsiteY465" fmla="*/ 198724 h 599162"/>
                <a:gd name="connsiteX466" fmla="*/ 106631 w 770887"/>
                <a:gd name="connsiteY466" fmla="*/ 195736 h 599162"/>
                <a:gd name="connsiteX467" fmla="*/ 96158 w 770887"/>
                <a:gd name="connsiteY467" fmla="*/ 191254 h 599162"/>
                <a:gd name="connsiteX468" fmla="*/ 90174 w 770887"/>
                <a:gd name="connsiteY468" fmla="*/ 186771 h 599162"/>
                <a:gd name="connsiteX469" fmla="*/ 82694 w 770887"/>
                <a:gd name="connsiteY469" fmla="*/ 180794 h 599162"/>
                <a:gd name="connsiteX470" fmla="*/ 81198 w 770887"/>
                <a:gd name="connsiteY470" fmla="*/ 177806 h 599162"/>
                <a:gd name="connsiteX471" fmla="*/ 87182 w 770887"/>
                <a:gd name="connsiteY471" fmla="*/ 173324 h 599162"/>
                <a:gd name="connsiteX472" fmla="*/ 91670 w 770887"/>
                <a:gd name="connsiteY472" fmla="*/ 173324 h 599162"/>
                <a:gd name="connsiteX473" fmla="*/ 100647 w 770887"/>
                <a:gd name="connsiteY473" fmla="*/ 171829 h 599162"/>
                <a:gd name="connsiteX474" fmla="*/ 112615 w 770887"/>
                <a:gd name="connsiteY474" fmla="*/ 164359 h 599162"/>
                <a:gd name="connsiteX475" fmla="*/ 114111 w 770887"/>
                <a:gd name="connsiteY475" fmla="*/ 167347 h 599162"/>
                <a:gd name="connsiteX476" fmla="*/ 121592 w 770887"/>
                <a:gd name="connsiteY476" fmla="*/ 164359 h 599162"/>
                <a:gd name="connsiteX477" fmla="*/ 121592 w 770887"/>
                <a:gd name="connsiteY477" fmla="*/ 162864 h 599162"/>
                <a:gd name="connsiteX478" fmla="*/ 126080 w 770887"/>
                <a:gd name="connsiteY478" fmla="*/ 161370 h 599162"/>
                <a:gd name="connsiteX479" fmla="*/ 135056 w 770887"/>
                <a:gd name="connsiteY479" fmla="*/ 159876 h 599162"/>
                <a:gd name="connsiteX480" fmla="*/ 145529 w 770887"/>
                <a:gd name="connsiteY480" fmla="*/ 159876 h 599162"/>
                <a:gd name="connsiteX481" fmla="*/ 150017 w 770887"/>
                <a:gd name="connsiteY481" fmla="*/ 162864 h 599162"/>
                <a:gd name="connsiteX482" fmla="*/ 147025 w 770887"/>
                <a:gd name="connsiteY482" fmla="*/ 170335 h 599162"/>
                <a:gd name="connsiteX483" fmla="*/ 147025 w 770887"/>
                <a:gd name="connsiteY483" fmla="*/ 173324 h 599162"/>
                <a:gd name="connsiteX484" fmla="*/ 151513 w 770887"/>
                <a:gd name="connsiteY484" fmla="*/ 176312 h 599162"/>
                <a:gd name="connsiteX485" fmla="*/ 156001 w 770887"/>
                <a:gd name="connsiteY485" fmla="*/ 180794 h 599162"/>
                <a:gd name="connsiteX486" fmla="*/ 164978 w 770887"/>
                <a:gd name="connsiteY486" fmla="*/ 180794 h 599162"/>
                <a:gd name="connsiteX487" fmla="*/ 176946 w 770887"/>
                <a:gd name="connsiteY487" fmla="*/ 183783 h 599162"/>
                <a:gd name="connsiteX488" fmla="*/ 185923 w 770887"/>
                <a:gd name="connsiteY488" fmla="*/ 179300 h 599162"/>
                <a:gd name="connsiteX489" fmla="*/ 191907 w 770887"/>
                <a:gd name="connsiteY489" fmla="*/ 173324 h 599162"/>
                <a:gd name="connsiteX490" fmla="*/ 199387 w 770887"/>
                <a:gd name="connsiteY490" fmla="*/ 168841 h 599162"/>
                <a:gd name="connsiteX491" fmla="*/ 191907 w 770887"/>
                <a:gd name="connsiteY491" fmla="*/ 165853 h 599162"/>
                <a:gd name="connsiteX492" fmla="*/ 185923 w 770887"/>
                <a:gd name="connsiteY492" fmla="*/ 162864 h 599162"/>
                <a:gd name="connsiteX493" fmla="*/ 181435 w 770887"/>
                <a:gd name="connsiteY493" fmla="*/ 159876 h 599162"/>
                <a:gd name="connsiteX494" fmla="*/ 181435 w 770887"/>
                <a:gd name="connsiteY494" fmla="*/ 153899 h 599162"/>
                <a:gd name="connsiteX495" fmla="*/ 179939 w 770887"/>
                <a:gd name="connsiteY495" fmla="*/ 146428 h 599162"/>
                <a:gd name="connsiteX496" fmla="*/ 157497 w 770887"/>
                <a:gd name="connsiteY496" fmla="*/ 140452 h 599162"/>
                <a:gd name="connsiteX497" fmla="*/ 157497 w 770887"/>
                <a:gd name="connsiteY497" fmla="*/ 118039 h 599162"/>
                <a:gd name="connsiteX498" fmla="*/ 147025 w 770887"/>
                <a:gd name="connsiteY498" fmla="*/ 107580 h 599162"/>
                <a:gd name="connsiteX499" fmla="*/ 126080 w 770887"/>
                <a:gd name="connsiteY499" fmla="*/ 85168 h 599162"/>
                <a:gd name="connsiteX500" fmla="*/ 129072 w 770887"/>
                <a:gd name="connsiteY500" fmla="*/ 85168 h 599162"/>
                <a:gd name="connsiteX501" fmla="*/ 129072 w 770887"/>
                <a:gd name="connsiteY501" fmla="*/ 80685 h 599162"/>
                <a:gd name="connsiteX502" fmla="*/ 136552 w 770887"/>
                <a:gd name="connsiteY502" fmla="*/ 80685 h 599162"/>
                <a:gd name="connsiteX503" fmla="*/ 136552 w 770887"/>
                <a:gd name="connsiteY503" fmla="*/ 74708 h 599162"/>
                <a:gd name="connsiteX504" fmla="*/ 138048 w 770887"/>
                <a:gd name="connsiteY504" fmla="*/ 67238 h 599162"/>
                <a:gd name="connsiteX505" fmla="*/ 142537 w 770887"/>
                <a:gd name="connsiteY505" fmla="*/ 67238 h 599162"/>
                <a:gd name="connsiteX506" fmla="*/ 147025 w 770887"/>
                <a:gd name="connsiteY506" fmla="*/ 70226 h 599162"/>
                <a:gd name="connsiteX507" fmla="*/ 154505 w 770887"/>
                <a:gd name="connsiteY507" fmla="*/ 70226 h 599162"/>
                <a:gd name="connsiteX508" fmla="*/ 157497 w 770887"/>
                <a:gd name="connsiteY508" fmla="*/ 70226 h 599162"/>
                <a:gd name="connsiteX509" fmla="*/ 164978 w 770887"/>
                <a:gd name="connsiteY509" fmla="*/ 70226 h 599162"/>
                <a:gd name="connsiteX510" fmla="*/ 178442 w 770887"/>
                <a:gd name="connsiteY510" fmla="*/ 65743 h 599162"/>
                <a:gd name="connsiteX511" fmla="*/ 182931 w 770887"/>
                <a:gd name="connsiteY511" fmla="*/ 61261 h 599162"/>
                <a:gd name="connsiteX512" fmla="*/ 187419 w 770887"/>
                <a:gd name="connsiteY512" fmla="*/ 53790 h 599162"/>
                <a:gd name="connsiteX513" fmla="*/ 187419 w 770887"/>
                <a:gd name="connsiteY513" fmla="*/ 41837 h 599162"/>
                <a:gd name="connsiteX514" fmla="*/ 191907 w 770887"/>
                <a:gd name="connsiteY514" fmla="*/ 41837 h 599162"/>
                <a:gd name="connsiteX515" fmla="*/ 196395 w 770887"/>
                <a:gd name="connsiteY515" fmla="*/ 37354 h 599162"/>
                <a:gd name="connsiteX516" fmla="*/ 205372 w 770887"/>
                <a:gd name="connsiteY516" fmla="*/ 29883 h 599162"/>
                <a:gd name="connsiteX517" fmla="*/ 221829 w 770887"/>
                <a:gd name="connsiteY517" fmla="*/ 26895 h 599162"/>
                <a:gd name="connsiteX518" fmla="*/ 227813 w 770887"/>
                <a:gd name="connsiteY518" fmla="*/ 19424 h 599162"/>
                <a:gd name="connsiteX519" fmla="*/ 233797 w 770887"/>
                <a:gd name="connsiteY519" fmla="*/ 16436 h 599162"/>
                <a:gd name="connsiteX520" fmla="*/ 238285 w 770887"/>
                <a:gd name="connsiteY520" fmla="*/ 11953 h 599162"/>
                <a:gd name="connsiteX521" fmla="*/ 262223 w 770887"/>
                <a:gd name="connsiteY521" fmla="*/ 13447 h 599162"/>
                <a:gd name="connsiteX522" fmla="*/ 265215 w 770887"/>
                <a:gd name="connsiteY522" fmla="*/ 5977 h 599162"/>
                <a:gd name="connsiteX523" fmla="*/ 277183 w 770887"/>
                <a:gd name="connsiteY523" fmla="*/ 0 h 59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Lst>
              <a:rect l="l" t="t" r="r" b="b"/>
              <a:pathLst>
                <a:path w="770887" h="599162">
                  <a:moveTo>
                    <a:pt x="302516" y="482511"/>
                  </a:moveTo>
                  <a:lnTo>
                    <a:pt x="307819" y="487813"/>
                  </a:lnTo>
                  <a:lnTo>
                    <a:pt x="318423" y="494883"/>
                  </a:lnTo>
                  <a:lnTo>
                    <a:pt x="311354" y="496651"/>
                  </a:lnTo>
                  <a:lnTo>
                    <a:pt x="307819" y="496651"/>
                  </a:lnTo>
                  <a:lnTo>
                    <a:pt x="300749" y="501953"/>
                  </a:lnTo>
                  <a:lnTo>
                    <a:pt x="300749" y="503720"/>
                  </a:lnTo>
                  <a:lnTo>
                    <a:pt x="300749" y="509023"/>
                  </a:lnTo>
                  <a:lnTo>
                    <a:pt x="304284" y="509023"/>
                  </a:lnTo>
                  <a:lnTo>
                    <a:pt x="311354" y="517860"/>
                  </a:lnTo>
                  <a:lnTo>
                    <a:pt x="311354" y="521395"/>
                  </a:lnTo>
                  <a:lnTo>
                    <a:pt x="306051" y="523162"/>
                  </a:lnTo>
                  <a:lnTo>
                    <a:pt x="302516" y="523162"/>
                  </a:lnTo>
                  <a:lnTo>
                    <a:pt x="298982" y="524930"/>
                  </a:lnTo>
                  <a:lnTo>
                    <a:pt x="297214" y="524930"/>
                  </a:lnTo>
                  <a:lnTo>
                    <a:pt x="291912" y="528465"/>
                  </a:lnTo>
                  <a:lnTo>
                    <a:pt x="291912" y="533767"/>
                  </a:lnTo>
                  <a:lnTo>
                    <a:pt x="291912" y="535534"/>
                  </a:lnTo>
                  <a:lnTo>
                    <a:pt x="288377" y="540837"/>
                  </a:lnTo>
                  <a:lnTo>
                    <a:pt x="283075" y="531999"/>
                  </a:lnTo>
                  <a:lnTo>
                    <a:pt x="283075" y="533767"/>
                  </a:lnTo>
                  <a:lnTo>
                    <a:pt x="281307" y="537302"/>
                  </a:lnTo>
                  <a:lnTo>
                    <a:pt x="276005" y="542604"/>
                  </a:lnTo>
                  <a:lnTo>
                    <a:pt x="272470" y="549674"/>
                  </a:lnTo>
                  <a:lnTo>
                    <a:pt x="272470" y="551441"/>
                  </a:lnTo>
                  <a:lnTo>
                    <a:pt x="272470" y="558511"/>
                  </a:lnTo>
                  <a:lnTo>
                    <a:pt x="256563" y="558511"/>
                  </a:lnTo>
                  <a:lnTo>
                    <a:pt x="268935" y="554976"/>
                  </a:lnTo>
                  <a:lnTo>
                    <a:pt x="270703" y="551441"/>
                  </a:lnTo>
                  <a:lnTo>
                    <a:pt x="272470" y="547906"/>
                  </a:lnTo>
                  <a:lnTo>
                    <a:pt x="270703" y="542604"/>
                  </a:lnTo>
                  <a:lnTo>
                    <a:pt x="267168" y="540837"/>
                  </a:lnTo>
                  <a:lnTo>
                    <a:pt x="265400" y="540837"/>
                  </a:lnTo>
                  <a:lnTo>
                    <a:pt x="261866" y="537302"/>
                  </a:lnTo>
                  <a:lnTo>
                    <a:pt x="261866" y="535534"/>
                  </a:lnTo>
                  <a:lnTo>
                    <a:pt x="260098" y="524930"/>
                  </a:lnTo>
                  <a:lnTo>
                    <a:pt x="263633" y="521395"/>
                  </a:lnTo>
                  <a:lnTo>
                    <a:pt x="265400" y="517860"/>
                  </a:lnTo>
                  <a:lnTo>
                    <a:pt x="270703" y="514325"/>
                  </a:lnTo>
                  <a:lnTo>
                    <a:pt x="272470" y="516093"/>
                  </a:lnTo>
                  <a:lnTo>
                    <a:pt x="277772" y="521395"/>
                  </a:lnTo>
                  <a:lnTo>
                    <a:pt x="281307" y="528465"/>
                  </a:lnTo>
                  <a:lnTo>
                    <a:pt x="281307" y="521395"/>
                  </a:lnTo>
                  <a:lnTo>
                    <a:pt x="279540" y="514325"/>
                  </a:lnTo>
                  <a:lnTo>
                    <a:pt x="276005" y="509023"/>
                  </a:lnTo>
                  <a:lnTo>
                    <a:pt x="281307" y="507255"/>
                  </a:lnTo>
                  <a:lnTo>
                    <a:pt x="288377" y="510790"/>
                  </a:lnTo>
                  <a:lnTo>
                    <a:pt x="291912" y="510790"/>
                  </a:lnTo>
                  <a:lnTo>
                    <a:pt x="291912" y="507255"/>
                  </a:lnTo>
                  <a:lnTo>
                    <a:pt x="291912" y="505488"/>
                  </a:lnTo>
                  <a:lnTo>
                    <a:pt x="291912" y="501953"/>
                  </a:lnTo>
                  <a:lnTo>
                    <a:pt x="291912" y="496651"/>
                  </a:lnTo>
                  <a:lnTo>
                    <a:pt x="290144" y="493116"/>
                  </a:lnTo>
                  <a:lnTo>
                    <a:pt x="297214" y="487813"/>
                  </a:lnTo>
                  <a:close/>
                  <a:moveTo>
                    <a:pt x="55075" y="374697"/>
                  </a:moveTo>
                  <a:lnTo>
                    <a:pt x="58610" y="374697"/>
                  </a:lnTo>
                  <a:lnTo>
                    <a:pt x="63912" y="385302"/>
                  </a:lnTo>
                  <a:lnTo>
                    <a:pt x="63912" y="390604"/>
                  </a:lnTo>
                  <a:lnTo>
                    <a:pt x="60377" y="395906"/>
                  </a:lnTo>
                  <a:lnTo>
                    <a:pt x="56842" y="395906"/>
                  </a:lnTo>
                  <a:lnTo>
                    <a:pt x="51540" y="395906"/>
                  </a:lnTo>
                  <a:lnTo>
                    <a:pt x="44470" y="390604"/>
                  </a:lnTo>
                  <a:lnTo>
                    <a:pt x="35633" y="383534"/>
                  </a:lnTo>
                  <a:lnTo>
                    <a:pt x="44470" y="378232"/>
                  </a:lnTo>
                  <a:lnTo>
                    <a:pt x="49773" y="378232"/>
                  </a:lnTo>
                  <a:close/>
                  <a:moveTo>
                    <a:pt x="4447" y="224465"/>
                  </a:moveTo>
                  <a:cubicBezTo>
                    <a:pt x="4447" y="224465"/>
                    <a:pt x="4447" y="224465"/>
                    <a:pt x="5929" y="230488"/>
                  </a:cubicBezTo>
                  <a:cubicBezTo>
                    <a:pt x="5929" y="230488"/>
                    <a:pt x="5929" y="230488"/>
                    <a:pt x="8894" y="233499"/>
                  </a:cubicBezTo>
                  <a:cubicBezTo>
                    <a:pt x="8894" y="233499"/>
                    <a:pt x="8894" y="233499"/>
                    <a:pt x="16306" y="235005"/>
                  </a:cubicBezTo>
                  <a:cubicBezTo>
                    <a:pt x="16306" y="235005"/>
                    <a:pt x="16306" y="235005"/>
                    <a:pt x="23717" y="235005"/>
                  </a:cubicBezTo>
                  <a:cubicBezTo>
                    <a:pt x="23717" y="235005"/>
                    <a:pt x="23717" y="235005"/>
                    <a:pt x="28164" y="238016"/>
                  </a:cubicBezTo>
                  <a:cubicBezTo>
                    <a:pt x="28164" y="238016"/>
                    <a:pt x="28164" y="238016"/>
                    <a:pt x="28164" y="242533"/>
                  </a:cubicBezTo>
                  <a:cubicBezTo>
                    <a:pt x="28164" y="242533"/>
                    <a:pt x="28164" y="242533"/>
                    <a:pt x="31129" y="245544"/>
                  </a:cubicBezTo>
                  <a:cubicBezTo>
                    <a:pt x="31129" y="245544"/>
                    <a:pt x="31129" y="245544"/>
                    <a:pt x="37058" y="251566"/>
                  </a:cubicBezTo>
                  <a:cubicBezTo>
                    <a:pt x="37058" y="251566"/>
                    <a:pt x="37058" y="251566"/>
                    <a:pt x="44470" y="262106"/>
                  </a:cubicBezTo>
                  <a:cubicBezTo>
                    <a:pt x="44470" y="262106"/>
                    <a:pt x="44470" y="262106"/>
                    <a:pt x="40023" y="262106"/>
                  </a:cubicBezTo>
                  <a:cubicBezTo>
                    <a:pt x="40023" y="262106"/>
                    <a:pt x="40023" y="262106"/>
                    <a:pt x="31129" y="262106"/>
                  </a:cubicBezTo>
                  <a:lnTo>
                    <a:pt x="29647" y="265117"/>
                  </a:lnTo>
                  <a:cubicBezTo>
                    <a:pt x="29647" y="265117"/>
                    <a:pt x="29647" y="265117"/>
                    <a:pt x="23717" y="259095"/>
                  </a:cubicBezTo>
                  <a:cubicBezTo>
                    <a:pt x="23717" y="259095"/>
                    <a:pt x="23717" y="259095"/>
                    <a:pt x="20753" y="250061"/>
                  </a:cubicBezTo>
                  <a:cubicBezTo>
                    <a:pt x="20753" y="250061"/>
                    <a:pt x="20753" y="250061"/>
                    <a:pt x="19270" y="247050"/>
                  </a:cubicBezTo>
                  <a:cubicBezTo>
                    <a:pt x="19270" y="247050"/>
                    <a:pt x="19270" y="247050"/>
                    <a:pt x="16306" y="244038"/>
                  </a:cubicBezTo>
                  <a:cubicBezTo>
                    <a:pt x="16306" y="244038"/>
                    <a:pt x="16306" y="244038"/>
                    <a:pt x="14823" y="244038"/>
                  </a:cubicBezTo>
                  <a:cubicBezTo>
                    <a:pt x="14823" y="244038"/>
                    <a:pt x="14823" y="244038"/>
                    <a:pt x="13341" y="244038"/>
                  </a:cubicBezTo>
                  <a:cubicBezTo>
                    <a:pt x="13341" y="244038"/>
                    <a:pt x="10376" y="244038"/>
                    <a:pt x="10376" y="244038"/>
                  </a:cubicBezTo>
                  <a:cubicBezTo>
                    <a:pt x="8894" y="242533"/>
                    <a:pt x="8894" y="244038"/>
                    <a:pt x="8894" y="244038"/>
                  </a:cubicBezTo>
                  <a:cubicBezTo>
                    <a:pt x="8894" y="244038"/>
                    <a:pt x="8894" y="244038"/>
                    <a:pt x="4447" y="244038"/>
                  </a:cubicBezTo>
                  <a:cubicBezTo>
                    <a:pt x="-1483" y="242533"/>
                    <a:pt x="2964" y="242533"/>
                    <a:pt x="2964" y="242533"/>
                  </a:cubicBezTo>
                  <a:cubicBezTo>
                    <a:pt x="1482" y="241027"/>
                    <a:pt x="1482" y="241027"/>
                    <a:pt x="1482" y="239521"/>
                  </a:cubicBezTo>
                  <a:cubicBezTo>
                    <a:pt x="1482" y="239521"/>
                    <a:pt x="0" y="236510"/>
                    <a:pt x="0" y="235005"/>
                  </a:cubicBezTo>
                  <a:cubicBezTo>
                    <a:pt x="0" y="235005"/>
                    <a:pt x="0" y="230488"/>
                    <a:pt x="0" y="230488"/>
                  </a:cubicBezTo>
                  <a:cubicBezTo>
                    <a:pt x="0" y="230488"/>
                    <a:pt x="0" y="230488"/>
                    <a:pt x="4447" y="224465"/>
                  </a:cubicBezTo>
                  <a:close/>
                  <a:moveTo>
                    <a:pt x="277183" y="0"/>
                  </a:moveTo>
                  <a:cubicBezTo>
                    <a:pt x="277183" y="0"/>
                    <a:pt x="277183" y="0"/>
                    <a:pt x="283168" y="5977"/>
                  </a:cubicBezTo>
                  <a:cubicBezTo>
                    <a:pt x="283168" y="5977"/>
                    <a:pt x="283168" y="5977"/>
                    <a:pt x="286160" y="10459"/>
                  </a:cubicBezTo>
                  <a:cubicBezTo>
                    <a:pt x="286160" y="10459"/>
                    <a:pt x="286160" y="10459"/>
                    <a:pt x="283168" y="10459"/>
                  </a:cubicBezTo>
                  <a:cubicBezTo>
                    <a:pt x="283168" y="10459"/>
                    <a:pt x="283168" y="10459"/>
                    <a:pt x="283168" y="14942"/>
                  </a:cubicBezTo>
                  <a:cubicBezTo>
                    <a:pt x="283168" y="14942"/>
                    <a:pt x="283168" y="14942"/>
                    <a:pt x="287656" y="17930"/>
                  </a:cubicBezTo>
                  <a:cubicBezTo>
                    <a:pt x="287656" y="17930"/>
                    <a:pt x="287656" y="17930"/>
                    <a:pt x="293640" y="17930"/>
                  </a:cubicBezTo>
                  <a:cubicBezTo>
                    <a:pt x="293640" y="17930"/>
                    <a:pt x="293640" y="17930"/>
                    <a:pt x="293640" y="13447"/>
                  </a:cubicBezTo>
                  <a:cubicBezTo>
                    <a:pt x="293640" y="13447"/>
                    <a:pt x="293640" y="13447"/>
                    <a:pt x="296632" y="10459"/>
                  </a:cubicBezTo>
                  <a:cubicBezTo>
                    <a:pt x="296632" y="10459"/>
                    <a:pt x="296632" y="10459"/>
                    <a:pt x="299624" y="13447"/>
                  </a:cubicBezTo>
                  <a:cubicBezTo>
                    <a:pt x="299624" y="13447"/>
                    <a:pt x="299624" y="13447"/>
                    <a:pt x="304113" y="19424"/>
                  </a:cubicBezTo>
                  <a:cubicBezTo>
                    <a:pt x="304113" y="19424"/>
                    <a:pt x="304113" y="19424"/>
                    <a:pt x="313089" y="17930"/>
                  </a:cubicBezTo>
                  <a:cubicBezTo>
                    <a:pt x="313089" y="17930"/>
                    <a:pt x="313089" y="17930"/>
                    <a:pt x="325058" y="20918"/>
                  </a:cubicBezTo>
                  <a:cubicBezTo>
                    <a:pt x="325058" y="20918"/>
                    <a:pt x="325058" y="20918"/>
                    <a:pt x="325058" y="25401"/>
                  </a:cubicBezTo>
                  <a:cubicBezTo>
                    <a:pt x="325058" y="25401"/>
                    <a:pt x="325058" y="25401"/>
                    <a:pt x="328050" y="31377"/>
                  </a:cubicBezTo>
                  <a:cubicBezTo>
                    <a:pt x="328050" y="31377"/>
                    <a:pt x="328050" y="31377"/>
                    <a:pt x="335530" y="37354"/>
                  </a:cubicBezTo>
                  <a:cubicBezTo>
                    <a:pt x="335530" y="37354"/>
                    <a:pt x="335530" y="37354"/>
                    <a:pt x="351987" y="37354"/>
                  </a:cubicBezTo>
                  <a:cubicBezTo>
                    <a:pt x="351987" y="37354"/>
                    <a:pt x="351987" y="37354"/>
                    <a:pt x="356475" y="37354"/>
                  </a:cubicBezTo>
                  <a:cubicBezTo>
                    <a:pt x="356475" y="37354"/>
                    <a:pt x="356475" y="37354"/>
                    <a:pt x="360963" y="34366"/>
                  </a:cubicBezTo>
                  <a:cubicBezTo>
                    <a:pt x="360963" y="34366"/>
                    <a:pt x="360963" y="34366"/>
                    <a:pt x="366948" y="34366"/>
                  </a:cubicBezTo>
                  <a:cubicBezTo>
                    <a:pt x="366948" y="34366"/>
                    <a:pt x="366948" y="34366"/>
                    <a:pt x="374428" y="38848"/>
                  </a:cubicBezTo>
                  <a:cubicBezTo>
                    <a:pt x="374428" y="38848"/>
                    <a:pt x="374428" y="38848"/>
                    <a:pt x="375924" y="43331"/>
                  </a:cubicBezTo>
                  <a:cubicBezTo>
                    <a:pt x="375924" y="43331"/>
                    <a:pt x="375924" y="43331"/>
                    <a:pt x="375924" y="47813"/>
                  </a:cubicBezTo>
                  <a:cubicBezTo>
                    <a:pt x="375924" y="47813"/>
                    <a:pt x="375924" y="47813"/>
                    <a:pt x="375924" y="48560"/>
                  </a:cubicBezTo>
                  <a:lnTo>
                    <a:pt x="375924" y="50802"/>
                  </a:lnTo>
                  <a:cubicBezTo>
                    <a:pt x="375924" y="50802"/>
                    <a:pt x="375924" y="50802"/>
                    <a:pt x="383404" y="46319"/>
                  </a:cubicBezTo>
                  <a:cubicBezTo>
                    <a:pt x="383404" y="46319"/>
                    <a:pt x="383404" y="46319"/>
                    <a:pt x="392381" y="43331"/>
                  </a:cubicBezTo>
                  <a:cubicBezTo>
                    <a:pt x="392381" y="43331"/>
                    <a:pt x="392381" y="43331"/>
                    <a:pt x="398365" y="43331"/>
                  </a:cubicBezTo>
                  <a:cubicBezTo>
                    <a:pt x="398365" y="43331"/>
                    <a:pt x="398365" y="43331"/>
                    <a:pt x="410334" y="47813"/>
                  </a:cubicBezTo>
                  <a:cubicBezTo>
                    <a:pt x="410334" y="47813"/>
                    <a:pt x="410334" y="47813"/>
                    <a:pt x="420806" y="50802"/>
                  </a:cubicBezTo>
                  <a:cubicBezTo>
                    <a:pt x="420806" y="50802"/>
                    <a:pt x="420806" y="50802"/>
                    <a:pt x="432775" y="47813"/>
                  </a:cubicBezTo>
                  <a:cubicBezTo>
                    <a:pt x="432775" y="47813"/>
                    <a:pt x="432775" y="47813"/>
                    <a:pt x="438759" y="43331"/>
                  </a:cubicBezTo>
                  <a:cubicBezTo>
                    <a:pt x="438759" y="43331"/>
                    <a:pt x="438759" y="43331"/>
                    <a:pt x="444743" y="43331"/>
                  </a:cubicBezTo>
                  <a:cubicBezTo>
                    <a:pt x="444743" y="43331"/>
                    <a:pt x="444743" y="43331"/>
                    <a:pt x="447736" y="43331"/>
                  </a:cubicBezTo>
                  <a:cubicBezTo>
                    <a:pt x="447736" y="43331"/>
                    <a:pt x="447736" y="43331"/>
                    <a:pt x="455216" y="50802"/>
                  </a:cubicBezTo>
                  <a:cubicBezTo>
                    <a:pt x="455216" y="50802"/>
                    <a:pt x="455216" y="50802"/>
                    <a:pt x="462696" y="56778"/>
                  </a:cubicBezTo>
                  <a:cubicBezTo>
                    <a:pt x="462696" y="56778"/>
                    <a:pt x="462696" y="56778"/>
                    <a:pt x="476161" y="58272"/>
                  </a:cubicBezTo>
                  <a:lnTo>
                    <a:pt x="482145" y="110568"/>
                  </a:lnTo>
                  <a:cubicBezTo>
                    <a:pt x="482145" y="110568"/>
                    <a:pt x="482145" y="110568"/>
                    <a:pt x="500098" y="242056"/>
                  </a:cubicBezTo>
                  <a:cubicBezTo>
                    <a:pt x="500098" y="242056"/>
                    <a:pt x="500098" y="242056"/>
                    <a:pt x="521043" y="400438"/>
                  </a:cubicBezTo>
                  <a:cubicBezTo>
                    <a:pt x="521043" y="400438"/>
                    <a:pt x="521043" y="400438"/>
                    <a:pt x="525531" y="409403"/>
                  </a:cubicBezTo>
                  <a:cubicBezTo>
                    <a:pt x="525531" y="409403"/>
                    <a:pt x="525531" y="409403"/>
                    <a:pt x="540492" y="409403"/>
                  </a:cubicBezTo>
                  <a:cubicBezTo>
                    <a:pt x="540492" y="409403"/>
                    <a:pt x="540492" y="409403"/>
                    <a:pt x="543484" y="400438"/>
                  </a:cubicBezTo>
                  <a:cubicBezTo>
                    <a:pt x="543484" y="400438"/>
                    <a:pt x="543484" y="400438"/>
                    <a:pt x="555453" y="400438"/>
                  </a:cubicBezTo>
                  <a:cubicBezTo>
                    <a:pt x="555453" y="400438"/>
                    <a:pt x="555453" y="400438"/>
                    <a:pt x="555453" y="404920"/>
                  </a:cubicBezTo>
                  <a:cubicBezTo>
                    <a:pt x="555453" y="404920"/>
                    <a:pt x="555453" y="404920"/>
                    <a:pt x="559941" y="410897"/>
                  </a:cubicBezTo>
                  <a:cubicBezTo>
                    <a:pt x="559941" y="410897"/>
                    <a:pt x="559941" y="410897"/>
                    <a:pt x="579390" y="424344"/>
                  </a:cubicBezTo>
                  <a:cubicBezTo>
                    <a:pt x="579390" y="424344"/>
                    <a:pt x="579390" y="424344"/>
                    <a:pt x="595847" y="442274"/>
                  </a:cubicBezTo>
                  <a:cubicBezTo>
                    <a:pt x="595847" y="442274"/>
                    <a:pt x="595847" y="442274"/>
                    <a:pt x="604823" y="434803"/>
                  </a:cubicBezTo>
                  <a:cubicBezTo>
                    <a:pt x="604823" y="434803"/>
                    <a:pt x="604823" y="434803"/>
                    <a:pt x="610807" y="419862"/>
                  </a:cubicBezTo>
                  <a:cubicBezTo>
                    <a:pt x="610807" y="419862"/>
                    <a:pt x="610807" y="419862"/>
                    <a:pt x="618288" y="412391"/>
                  </a:cubicBezTo>
                  <a:cubicBezTo>
                    <a:pt x="618288" y="412391"/>
                    <a:pt x="618288" y="412391"/>
                    <a:pt x="625768" y="407908"/>
                  </a:cubicBezTo>
                  <a:cubicBezTo>
                    <a:pt x="625768" y="407908"/>
                    <a:pt x="625768" y="407908"/>
                    <a:pt x="639233" y="413885"/>
                  </a:cubicBezTo>
                  <a:cubicBezTo>
                    <a:pt x="639233" y="413885"/>
                    <a:pt x="639233" y="413885"/>
                    <a:pt x="655690" y="425838"/>
                  </a:cubicBezTo>
                  <a:cubicBezTo>
                    <a:pt x="655690" y="425838"/>
                    <a:pt x="655690" y="425838"/>
                    <a:pt x="672146" y="442274"/>
                  </a:cubicBezTo>
                  <a:cubicBezTo>
                    <a:pt x="672146" y="442274"/>
                    <a:pt x="672146" y="442274"/>
                    <a:pt x="684115" y="455722"/>
                  </a:cubicBezTo>
                  <a:cubicBezTo>
                    <a:pt x="684115" y="455722"/>
                    <a:pt x="684115" y="455722"/>
                    <a:pt x="708052" y="479629"/>
                  </a:cubicBezTo>
                  <a:cubicBezTo>
                    <a:pt x="708052" y="479629"/>
                    <a:pt x="708052" y="479629"/>
                    <a:pt x="723013" y="500547"/>
                  </a:cubicBezTo>
                  <a:cubicBezTo>
                    <a:pt x="723013" y="500547"/>
                    <a:pt x="723013" y="500547"/>
                    <a:pt x="731989" y="502041"/>
                  </a:cubicBezTo>
                  <a:cubicBezTo>
                    <a:pt x="731989" y="502041"/>
                    <a:pt x="731989" y="502041"/>
                    <a:pt x="742462" y="503535"/>
                  </a:cubicBezTo>
                  <a:cubicBezTo>
                    <a:pt x="742462" y="503535"/>
                    <a:pt x="742462" y="503535"/>
                    <a:pt x="760415" y="509512"/>
                  </a:cubicBezTo>
                  <a:cubicBezTo>
                    <a:pt x="760415" y="509512"/>
                    <a:pt x="760415" y="509512"/>
                    <a:pt x="767895" y="513994"/>
                  </a:cubicBezTo>
                  <a:cubicBezTo>
                    <a:pt x="767895" y="513994"/>
                    <a:pt x="767895" y="513994"/>
                    <a:pt x="767895" y="519971"/>
                  </a:cubicBezTo>
                  <a:cubicBezTo>
                    <a:pt x="767895" y="519971"/>
                    <a:pt x="767895" y="519971"/>
                    <a:pt x="770887" y="533419"/>
                  </a:cubicBezTo>
                  <a:cubicBezTo>
                    <a:pt x="770887" y="533419"/>
                    <a:pt x="770887" y="533419"/>
                    <a:pt x="770887" y="539395"/>
                  </a:cubicBezTo>
                  <a:cubicBezTo>
                    <a:pt x="770887" y="539395"/>
                    <a:pt x="770887" y="539395"/>
                    <a:pt x="770887" y="545372"/>
                  </a:cubicBezTo>
                  <a:cubicBezTo>
                    <a:pt x="770887" y="545372"/>
                    <a:pt x="770887" y="545372"/>
                    <a:pt x="770887" y="558820"/>
                  </a:cubicBezTo>
                  <a:cubicBezTo>
                    <a:pt x="770887" y="558820"/>
                    <a:pt x="770887" y="558820"/>
                    <a:pt x="764903" y="563302"/>
                  </a:cubicBezTo>
                  <a:cubicBezTo>
                    <a:pt x="764903" y="563302"/>
                    <a:pt x="764903" y="563302"/>
                    <a:pt x="760415" y="557325"/>
                  </a:cubicBezTo>
                  <a:cubicBezTo>
                    <a:pt x="760415" y="557325"/>
                    <a:pt x="760415" y="557325"/>
                    <a:pt x="755926" y="549855"/>
                  </a:cubicBezTo>
                  <a:cubicBezTo>
                    <a:pt x="755926" y="549855"/>
                    <a:pt x="755926" y="549855"/>
                    <a:pt x="751438" y="552843"/>
                  </a:cubicBezTo>
                  <a:cubicBezTo>
                    <a:pt x="751438" y="552843"/>
                    <a:pt x="751438" y="552843"/>
                    <a:pt x="755926" y="560314"/>
                  </a:cubicBezTo>
                  <a:cubicBezTo>
                    <a:pt x="755926" y="560314"/>
                    <a:pt x="755926" y="560314"/>
                    <a:pt x="752934" y="561808"/>
                  </a:cubicBezTo>
                  <a:cubicBezTo>
                    <a:pt x="752934" y="561808"/>
                    <a:pt x="752934" y="561808"/>
                    <a:pt x="748446" y="558820"/>
                  </a:cubicBezTo>
                  <a:cubicBezTo>
                    <a:pt x="748446" y="558820"/>
                    <a:pt x="748446" y="558820"/>
                    <a:pt x="739470" y="555831"/>
                  </a:cubicBezTo>
                  <a:cubicBezTo>
                    <a:pt x="739470" y="555831"/>
                    <a:pt x="739470" y="555831"/>
                    <a:pt x="739470" y="549855"/>
                  </a:cubicBezTo>
                  <a:cubicBezTo>
                    <a:pt x="739470" y="549855"/>
                    <a:pt x="739470" y="549855"/>
                    <a:pt x="736478" y="542384"/>
                  </a:cubicBezTo>
                  <a:cubicBezTo>
                    <a:pt x="736478" y="542384"/>
                    <a:pt x="736478" y="542384"/>
                    <a:pt x="731989" y="539395"/>
                  </a:cubicBezTo>
                  <a:cubicBezTo>
                    <a:pt x="731989" y="539395"/>
                    <a:pt x="731989" y="539395"/>
                    <a:pt x="728997" y="533419"/>
                  </a:cubicBezTo>
                  <a:cubicBezTo>
                    <a:pt x="728997" y="533419"/>
                    <a:pt x="728997" y="533419"/>
                    <a:pt x="717029" y="524454"/>
                  </a:cubicBezTo>
                  <a:cubicBezTo>
                    <a:pt x="717029" y="524454"/>
                    <a:pt x="717029" y="524454"/>
                    <a:pt x="706556" y="525948"/>
                  </a:cubicBezTo>
                  <a:cubicBezTo>
                    <a:pt x="706556" y="525948"/>
                    <a:pt x="706556" y="525948"/>
                    <a:pt x="709548" y="530430"/>
                  </a:cubicBezTo>
                  <a:cubicBezTo>
                    <a:pt x="709548" y="530430"/>
                    <a:pt x="709548" y="530430"/>
                    <a:pt x="712540" y="533419"/>
                  </a:cubicBezTo>
                  <a:cubicBezTo>
                    <a:pt x="712540" y="533419"/>
                    <a:pt x="712540" y="533419"/>
                    <a:pt x="723013" y="539395"/>
                  </a:cubicBezTo>
                  <a:cubicBezTo>
                    <a:pt x="723013" y="539395"/>
                    <a:pt x="723013" y="539395"/>
                    <a:pt x="728997" y="545372"/>
                  </a:cubicBezTo>
                  <a:cubicBezTo>
                    <a:pt x="728997" y="545372"/>
                    <a:pt x="728997" y="545372"/>
                    <a:pt x="728997" y="549855"/>
                  </a:cubicBezTo>
                  <a:cubicBezTo>
                    <a:pt x="728997" y="549855"/>
                    <a:pt x="728997" y="549855"/>
                    <a:pt x="733485" y="554337"/>
                  </a:cubicBezTo>
                  <a:cubicBezTo>
                    <a:pt x="733485" y="554337"/>
                    <a:pt x="733485" y="554337"/>
                    <a:pt x="736478" y="558820"/>
                  </a:cubicBezTo>
                  <a:cubicBezTo>
                    <a:pt x="736478" y="558820"/>
                    <a:pt x="736478" y="558820"/>
                    <a:pt x="739470" y="569279"/>
                  </a:cubicBezTo>
                  <a:cubicBezTo>
                    <a:pt x="739470" y="569279"/>
                    <a:pt x="739470" y="569279"/>
                    <a:pt x="739470" y="572267"/>
                  </a:cubicBezTo>
                  <a:cubicBezTo>
                    <a:pt x="739470" y="572267"/>
                    <a:pt x="739470" y="572267"/>
                    <a:pt x="734981" y="573761"/>
                  </a:cubicBezTo>
                  <a:cubicBezTo>
                    <a:pt x="734981" y="573761"/>
                    <a:pt x="734981" y="573761"/>
                    <a:pt x="731989" y="566290"/>
                  </a:cubicBezTo>
                  <a:cubicBezTo>
                    <a:pt x="731989" y="566290"/>
                    <a:pt x="731989" y="566290"/>
                    <a:pt x="731989" y="573761"/>
                  </a:cubicBezTo>
                  <a:cubicBezTo>
                    <a:pt x="731989" y="573761"/>
                    <a:pt x="731989" y="573761"/>
                    <a:pt x="728997" y="579738"/>
                  </a:cubicBezTo>
                  <a:cubicBezTo>
                    <a:pt x="728997" y="579738"/>
                    <a:pt x="728997" y="579738"/>
                    <a:pt x="724509" y="578244"/>
                  </a:cubicBezTo>
                  <a:cubicBezTo>
                    <a:pt x="724509" y="578244"/>
                    <a:pt x="724509" y="578244"/>
                    <a:pt x="717029" y="570773"/>
                  </a:cubicBezTo>
                  <a:cubicBezTo>
                    <a:pt x="717029" y="570773"/>
                    <a:pt x="717029" y="570773"/>
                    <a:pt x="709548" y="561808"/>
                  </a:cubicBezTo>
                  <a:cubicBezTo>
                    <a:pt x="709548" y="561808"/>
                    <a:pt x="709548" y="561808"/>
                    <a:pt x="703564" y="564796"/>
                  </a:cubicBezTo>
                  <a:cubicBezTo>
                    <a:pt x="703564" y="564796"/>
                    <a:pt x="703564" y="564796"/>
                    <a:pt x="699076" y="564796"/>
                  </a:cubicBezTo>
                  <a:cubicBezTo>
                    <a:pt x="699076" y="564796"/>
                    <a:pt x="699076" y="564796"/>
                    <a:pt x="702068" y="555831"/>
                  </a:cubicBezTo>
                  <a:cubicBezTo>
                    <a:pt x="702068" y="555831"/>
                    <a:pt x="702068" y="555831"/>
                    <a:pt x="709548" y="554337"/>
                  </a:cubicBezTo>
                  <a:cubicBezTo>
                    <a:pt x="709548" y="554337"/>
                    <a:pt x="709548" y="554337"/>
                    <a:pt x="706556" y="545372"/>
                  </a:cubicBezTo>
                  <a:cubicBezTo>
                    <a:pt x="706556" y="545372"/>
                    <a:pt x="706556" y="545372"/>
                    <a:pt x="697580" y="549855"/>
                  </a:cubicBezTo>
                  <a:cubicBezTo>
                    <a:pt x="697580" y="549855"/>
                    <a:pt x="697580" y="549855"/>
                    <a:pt x="700572" y="540890"/>
                  </a:cubicBezTo>
                  <a:cubicBezTo>
                    <a:pt x="700572" y="540890"/>
                    <a:pt x="700572" y="540890"/>
                    <a:pt x="696084" y="534913"/>
                  </a:cubicBezTo>
                  <a:cubicBezTo>
                    <a:pt x="696084" y="534913"/>
                    <a:pt x="696084" y="534913"/>
                    <a:pt x="694588" y="530430"/>
                  </a:cubicBezTo>
                  <a:cubicBezTo>
                    <a:pt x="694588" y="530430"/>
                    <a:pt x="694588" y="530430"/>
                    <a:pt x="694588" y="525948"/>
                  </a:cubicBezTo>
                  <a:cubicBezTo>
                    <a:pt x="694588" y="525948"/>
                    <a:pt x="694588" y="525948"/>
                    <a:pt x="700572" y="516983"/>
                  </a:cubicBezTo>
                  <a:cubicBezTo>
                    <a:pt x="700572" y="516983"/>
                    <a:pt x="700572" y="516983"/>
                    <a:pt x="693091" y="516983"/>
                  </a:cubicBezTo>
                  <a:cubicBezTo>
                    <a:pt x="693091" y="516983"/>
                    <a:pt x="693091" y="516983"/>
                    <a:pt x="690099" y="519971"/>
                  </a:cubicBezTo>
                  <a:cubicBezTo>
                    <a:pt x="690099" y="519971"/>
                    <a:pt x="690099" y="519971"/>
                    <a:pt x="690099" y="522959"/>
                  </a:cubicBezTo>
                  <a:cubicBezTo>
                    <a:pt x="690099" y="522959"/>
                    <a:pt x="690099" y="522959"/>
                    <a:pt x="690099" y="531925"/>
                  </a:cubicBezTo>
                  <a:cubicBezTo>
                    <a:pt x="690099" y="531925"/>
                    <a:pt x="690099" y="531925"/>
                    <a:pt x="685611" y="534913"/>
                  </a:cubicBezTo>
                  <a:cubicBezTo>
                    <a:pt x="685611" y="534913"/>
                    <a:pt x="685611" y="534913"/>
                    <a:pt x="682619" y="537901"/>
                  </a:cubicBezTo>
                  <a:cubicBezTo>
                    <a:pt x="682619" y="537901"/>
                    <a:pt x="682619" y="534913"/>
                    <a:pt x="682619" y="533419"/>
                  </a:cubicBezTo>
                  <a:cubicBezTo>
                    <a:pt x="682619" y="531925"/>
                    <a:pt x="681123" y="527442"/>
                    <a:pt x="681123" y="527442"/>
                  </a:cubicBezTo>
                  <a:cubicBezTo>
                    <a:pt x="681123" y="527442"/>
                    <a:pt x="679627" y="522959"/>
                    <a:pt x="679627" y="519971"/>
                  </a:cubicBezTo>
                  <a:cubicBezTo>
                    <a:pt x="679627" y="518477"/>
                    <a:pt x="678131" y="515489"/>
                    <a:pt x="678131" y="515489"/>
                  </a:cubicBezTo>
                  <a:cubicBezTo>
                    <a:pt x="678131" y="515489"/>
                    <a:pt x="676635" y="512500"/>
                    <a:pt x="676635" y="511006"/>
                  </a:cubicBezTo>
                  <a:cubicBezTo>
                    <a:pt x="676635" y="508018"/>
                    <a:pt x="676635" y="506524"/>
                    <a:pt x="676635" y="506524"/>
                  </a:cubicBezTo>
                  <a:cubicBezTo>
                    <a:pt x="676635" y="506524"/>
                    <a:pt x="678131" y="503535"/>
                    <a:pt x="681123" y="503535"/>
                  </a:cubicBezTo>
                  <a:cubicBezTo>
                    <a:pt x="682619" y="502041"/>
                    <a:pt x="684115" y="499053"/>
                    <a:pt x="684115" y="499053"/>
                  </a:cubicBezTo>
                  <a:cubicBezTo>
                    <a:pt x="684115" y="499053"/>
                    <a:pt x="684115" y="499053"/>
                    <a:pt x="690099" y="493076"/>
                  </a:cubicBezTo>
                  <a:cubicBezTo>
                    <a:pt x="690099" y="493076"/>
                    <a:pt x="690099" y="493076"/>
                    <a:pt x="684115" y="482617"/>
                  </a:cubicBezTo>
                  <a:cubicBezTo>
                    <a:pt x="684115" y="482617"/>
                    <a:pt x="684115" y="482617"/>
                    <a:pt x="681123" y="484111"/>
                  </a:cubicBezTo>
                  <a:cubicBezTo>
                    <a:pt x="681123" y="484111"/>
                    <a:pt x="681123" y="484111"/>
                    <a:pt x="678131" y="491582"/>
                  </a:cubicBezTo>
                  <a:cubicBezTo>
                    <a:pt x="678131" y="491582"/>
                    <a:pt x="678131" y="491582"/>
                    <a:pt x="672146" y="499053"/>
                  </a:cubicBezTo>
                  <a:cubicBezTo>
                    <a:pt x="672146" y="499053"/>
                    <a:pt x="672146" y="499053"/>
                    <a:pt x="667658" y="502041"/>
                  </a:cubicBezTo>
                  <a:cubicBezTo>
                    <a:pt x="667658" y="502041"/>
                    <a:pt x="667658" y="502041"/>
                    <a:pt x="666162" y="505029"/>
                  </a:cubicBezTo>
                  <a:cubicBezTo>
                    <a:pt x="666162" y="505029"/>
                    <a:pt x="666162" y="505029"/>
                    <a:pt x="669154" y="516983"/>
                  </a:cubicBezTo>
                  <a:cubicBezTo>
                    <a:pt x="669154" y="516983"/>
                    <a:pt x="669154" y="516983"/>
                    <a:pt x="675139" y="533419"/>
                  </a:cubicBezTo>
                  <a:cubicBezTo>
                    <a:pt x="675139" y="533419"/>
                    <a:pt x="675139" y="533419"/>
                    <a:pt x="669154" y="531925"/>
                  </a:cubicBezTo>
                  <a:cubicBezTo>
                    <a:pt x="669154" y="531925"/>
                    <a:pt x="669154" y="531925"/>
                    <a:pt x="660178" y="513994"/>
                  </a:cubicBezTo>
                  <a:cubicBezTo>
                    <a:pt x="660178" y="513994"/>
                    <a:pt x="660178" y="513994"/>
                    <a:pt x="649705" y="499053"/>
                  </a:cubicBezTo>
                  <a:cubicBezTo>
                    <a:pt x="649705" y="499053"/>
                    <a:pt x="649705" y="499053"/>
                    <a:pt x="646713" y="508018"/>
                  </a:cubicBezTo>
                  <a:cubicBezTo>
                    <a:pt x="646713" y="508018"/>
                    <a:pt x="646713" y="508018"/>
                    <a:pt x="643721" y="506524"/>
                  </a:cubicBezTo>
                  <a:cubicBezTo>
                    <a:pt x="643721" y="506524"/>
                    <a:pt x="643721" y="506524"/>
                    <a:pt x="639233" y="496064"/>
                  </a:cubicBezTo>
                  <a:cubicBezTo>
                    <a:pt x="639233" y="496064"/>
                    <a:pt x="639233" y="496064"/>
                    <a:pt x="633249" y="491582"/>
                  </a:cubicBezTo>
                  <a:cubicBezTo>
                    <a:pt x="633249" y="491582"/>
                    <a:pt x="633249" y="491582"/>
                    <a:pt x="618288" y="475146"/>
                  </a:cubicBezTo>
                  <a:cubicBezTo>
                    <a:pt x="618288" y="475146"/>
                    <a:pt x="618288" y="475146"/>
                    <a:pt x="618288" y="464687"/>
                  </a:cubicBezTo>
                  <a:cubicBezTo>
                    <a:pt x="618288" y="464687"/>
                    <a:pt x="618288" y="464687"/>
                    <a:pt x="615296" y="470664"/>
                  </a:cubicBezTo>
                  <a:cubicBezTo>
                    <a:pt x="615296" y="470664"/>
                    <a:pt x="615296" y="470664"/>
                    <a:pt x="607815" y="467675"/>
                  </a:cubicBezTo>
                  <a:cubicBezTo>
                    <a:pt x="607815" y="467675"/>
                    <a:pt x="607815" y="467675"/>
                    <a:pt x="591358" y="452734"/>
                  </a:cubicBezTo>
                  <a:cubicBezTo>
                    <a:pt x="591358" y="452734"/>
                    <a:pt x="591358" y="452734"/>
                    <a:pt x="580886" y="440780"/>
                  </a:cubicBezTo>
                  <a:cubicBezTo>
                    <a:pt x="580886" y="440780"/>
                    <a:pt x="580886" y="440780"/>
                    <a:pt x="574902" y="442274"/>
                  </a:cubicBezTo>
                  <a:cubicBezTo>
                    <a:pt x="574902" y="442274"/>
                    <a:pt x="574902" y="442274"/>
                    <a:pt x="561437" y="439286"/>
                  </a:cubicBezTo>
                  <a:cubicBezTo>
                    <a:pt x="561437" y="439286"/>
                    <a:pt x="561437" y="439286"/>
                    <a:pt x="552461" y="430321"/>
                  </a:cubicBezTo>
                  <a:cubicBezTo>
                    <a:pt x="552461" y="430321"/>
                    <a:pt x="552461" y="430321"/>
                    <a:pt x="552461" y="419862"/>
                  </a:cubicBezTo>
                  <a:cubicBezTo>
                    <a:pt x="552461" y="419862"/>
                    <a:pt x="552461" y="419862"/>
                    <a:pt x="547972" y="422850"/>
                  </a:cubicBezTo>
                  <a:cubicBezTo>
                    <a:pt x="547972" y="422850"/>
                    <a:pt x="547972" y="422850"/>
                    <a:pt x="530020" y="422850"/>
                  </a:cubicBezTo>
                  <a:cubicBezTo>
                    <a:pt x="530020" y="422850"/>
                    <a:pt x="530020" y="422850"/>
                    <a:pt x="521043" y="421356"/>
                  </a:cubicBezTo>
                  <a:cubicBezTo>
                    <a:pt x="521043" y="421356"/>
                    <a:pt x="521043" y="421356"/>
                    <a:pt x="510571" y="418368"/>
                  </a:cubicBezTo>
                  <a:cubicBezTo>
                    <a:pt x="510571" y="418368"/>
                    <a:pt x="510571" y="418368"/>
                    <a:pt x="491122" y="416873"/>
                  </a:cubicBezTo>
                  <a:cubicBezTo>
                    <a:pt x="491122" y="416873"/>
                    <a:pt x="491122" y="416873"/>
                    <a:pt x="471673" y="421356"/>
                  </a:cubicBezTo>
                  <a:cubicBezTo>
                    <a:pt x="471673" y="421356"/>
                    <a:pt x="471673" y="421356"/>
                    <a:pt x="458208" y="424344"/>
                  </a:cubicBezTo>
                  <a:cubicBezTo>
                    <a:pt x="458208" y="424344"/>
                    <a:pt x="458208" y="424344"/>
                    <a:pt x="461200" y="412391"/>
                  </a:cubicBezTo>
                  <a:cubicBezTo>
                    <a:pt x="461200" y="412391"/>
                    <a:pt x="461200" y="412391"/>
                    <a:pt x="456712" y="415379"/>
                  </a:cubicBezTo>
                  <a:cubicBezTo>
                    <a:pt x="456712" y="415379"/>
                    <a:pt x="456712" y="415379"/>
                    <a:pt x="449232" y="410897"/>
                  </a:cubicBezTo>
                  <a:cubicBezTo>
                    <a:pt x="449232" y="410897"/>
                    <a:pt x="449232" y="410897"/>
                    <a:pt x="443247" y="407908"/>
                  </a:cubicBezTo>
                  <a:cubicBezTo>
                    <a:pt x="443247" y="407908"/>
                    <a:pt x="443247" y="407908"/>
                    <a:pt x="437263" y="407908"/>
                  </a:cubicBezTo>
                  <a:cubicBezTo>
                    <a:pt x="437263" y="407908"/>
                    <a:pt x="437263" y="407908"/>
                    <a:pt x="432775" y="407908"/>
                  </a:cubicBezTo>
                  <a:cubicBezTo>
                    <a:pt x="432775" y="407908"/>
                    <a:pt x="432775" y="407908"/>
                    <a:pt x="425294" y="412391"/>
                  </a:cubicBezTo>
                  <a:cubicBezTo>
                    <a:pt x="425294" y="412391"/>
                    <a:pt x="425294" y="412391"/>
                    <a:pt x="419310" y="415379"/>
                  </a:cubicBezTo>
                  <a:cubicBezTo>
                    <a:pt x="419310" y="415379"/>
                    <a:pt x="419310" y="415379"/>
                    <a:pt x="413326" y="422850"/>
                  </a:cubicBezTo>
                  <a:cubicBezTo>
                    <a:pt x="413326" y="422850"/>
                    <a:pt x="413326" y="422850"/>
                    <a:pt x="410334" y="425838"/>
                  </a:cubicBezTo>
                  <a:cubicBezTo>
                    <a:pt x="410334" y="425838"/>
                    <a:pt x="410334" y="425838"/>
                    <a:pt x="402853" y="424344"/>
                  </a:cubicBezTo>
                  <a:cubicBezTo>
                    <a:pt x="402853" y="424344"/>
                    <a:pt x="402853" y="424344"/>
                    <a:pt x="410334" y="418368"/>
                  </a:cubicBezTo>
                  <a:cubicBezTo>
                    <a:pt x="410334" y="418368"/>
                    <a:pt x="410334" y="418368"/>
                    <a:pt x="419310" y="409403"/>
                  </a:cubicBezTo>
                  <a:cubicBezTo>
                    <a:pt x="419310" y="409403"/>
                    <a:pt x="419310" y="409403"/>
                    <a:pt x="425294" y="403426"/>
                  </a:cubicBezTo>
                  <a:cubicBezTo>
                    <a:pt x="425294" y="403426"/>
                    <a:pt x="425294" y="403426"/>
                    <a:pt x="429783" y="397449"/>
                  </a:cubicBezTo>
                  <a:cubicBezTo>
                    <a:pt x="429783" y="397449"/>
                    <a:pt x="429783" y="397449"/>
                    <a:pt x="426791" y="397449"/>
                  </a:cubicBezTo>
                  <a:cubicBezTo>
                    <a:pt x="426791" y="397449"/>
                    <a:pt x="426791" y="397449"/>
                    <a:pt x="420806" y="394461"/>
                  </a:cubicBezTo>
                  <a:cubicBezTo>
                    <a:pt x="420806" y="394461"/>
                    <a:pt x="420806" y="394461"/>
                    <a:pt x="420806" y="384002"/>
                  </a:cubicBezTo>
                  <a:cubicBezTo>
                    <a:pt x="420806" y="384002"/>
                    <a:pt x="420806" y="384002"/>
                    <a:pt x="414822" y="388484"/>
                  </a:cubicBezTo>
                  <a:cubicBezTo>
                    <a:pt x="414822" y="388484"/>
                    <a:pt x="414822" y="388484"/>
                    <a:pt x="413326" y="389978"/>
                  </a:cubicBezTo>
                  <a:cubicBezTo>
                    <a:pt x="413326" y="389978"/>
                    <a:pt x="413326" y="389978"/>
                    <a:pt x="402853" y="389978"/>
                  </a:cubicBezTo>
                  <a:cubicBezTo>
                    <a:pt x="402853" y="389978"/>
                    <a:pt x="402853" y="389978"/>
                    <a:pt x="393877" y="388484"/>
                  </a:cubicBezTo>
                  <a:cubicBezTo>
                    <a:pt x="393877" y="388484"/>
                    <a:pt x="393877" y="388484"/>
                    <a:pt x="389389" y="392967"/>
                  </a:cubicBezTo>
                  <a:cubicBezTo>
                    <a:pt x="389389" y="392967"/>
                    <a:pt x="389389" y="392967"/>
                    <a:pt x="386397" y="401932"/>
                  </a:cubicBezTo>
                  <a:cubicBezTo>
                    <a:pt x="386397" y="401932"/>
                    <a:pt x="386397" y="401932"/>
                    <a:pt x="392381" y="409403"/>
                  </a:cubicBezTo>
                  <a:cubicBezTo>
                    <a:pt x="392381" y="409403"/>
                    <a:pt x="392381" y="409403"/>
                    <a:pt x="389389" y="421356"/>
                  </a:cubicBezTo>
                  <a:cubicBezTo>
                    <a:pt x="389389" y="421356"/>
                    <a:pt x="389389" y="421356"/>
                    <a:pt x="381908" y="428827"/>
                  </a:cubicBezTo>
                  <a:cubicBezTo>
                    <a:pt x="381908" y="428827"/>
                    <a:pt x="381908" y="428827"/>
                    <a:pt x="374428" y="428827"/>
                  </a:cubicBezTo>
                  <a:cubicBezTo>
                    <a:pt x="374428" y="428827"/>
                    <a:pt x="374428" y="428827"/>
                    <a:pt x="365452" y="428827"/>
                  </a:cubicBezTo>
                  <a:cubicBezTo>
                    <a:pt x="365452" y="428827"/>
                    <a:pt x="365452" y="428827"/>
                    <a:pt x="362459" y="439286"/>
                  </a:cubicBezTo>
                  <a:cubicBezTo>
                    <a:pt x="362459" y="439286"/>
                    <a:pt x="362459" y="439286"/>
                    <a:pt x="350491" y="443769"/>
                  </a:cubicBezTo>
                  <a:cubicBezTo>
                    <a:pt x="350491" y="443769"/>
                    <a:pt x="350491" y="443769"/>
                    <a:pt x="348995" y="446757"/>
                  </a:cubicBezTo>
                  <a:cubicBezTo>
                    <a:pt x="348995" y="446757"/>
                    <a:pt x="348995" y="446757"/>
                    <a:pt x="338522" y="454228"/>
                  </a:cubicBezTo>
                  <a:cubicBezTo>
                    <a:pt x="338522" y="454228"/>
                    <a:pt x="338522" y="454228"/>
                    <a:pt x="328050" y="457216"/>
                  </a:cubicBezTo>
                  <a:cubicBezTo>
                    <a:pt x="328050" y="457216"/>
                    <a:pt x="328050" y="457216"/>
                    <a:pt x="322065" y="458710"/>
                  </a:cubicBezTo>
                  <a:cubicBezTo>
                    <a:pt x="322065" y="458710"/>
                    <a:pt x="322065" y="458710"/>
                    <a:pt x="319073" y="454228"/>
                  </a:cubicBezTo>
                  <a:cubicBezTo>
                    <a:pt x="319073" y="454228"/>
                    <a:pt x="319073" y="454228"/>
                    <a:pt x="317577" y="451239"/>
                  </a:cubicBezTo>
                  <a:cubicBezTo>
                    <a:pt x="317577" y="451239"/>
                    <a:pt x="317577" y="451239"/>
                    <a:pt x="325058" y="448251"/>
                  </a:cubicBezTo>
                  <a:cubicBezTo>
                    <a:pt x="325058" y="448251"/>
                    <a:pt x="325058" y="448251"/>
                    <a:pt x="331042" y="440780"/>
                  </a:cubicBezTo>
                  <a:cubicBezTo>
                    <a:pt x="331042" y="440780"/>
                    <a:pt x="331042" y="440780"/>
                    <a:pt x="323561" y="440780"/>
                  </a:cubicBezTo>
                  <a:cubicBezTo>
                    <a:pt x="323561" y="440780"/>
                    <a:pt x="323561" y="440780"/>
                    <a:pt x="320569" y="436298"/>
                  </a:cubicBezTo>
                  <a:cubicBezTo>
                    <a:pt x="320569" y="436298"/>
                    <a:pt x="320569" y="436298"/>
                    <a:pt x="328050" y="425838"/>
                  </a:cubicBezTo>
                  <a:cubicBezTo>
                    <a:pt x="328050" y="425838"/>
                    <a:pt x="328050" y="425838"/>
                    <a:pt x="331042" y="415379"/>
                  </a:cubicBezTo>
                  <a:cubicBezTo>
                    <a:pt x="331042" y="415379"/>
                    <a:pt x="331042" y="415379"/>
                    <a:pt x="335530" y="400438"/>
                  </a:cubicBezTo>
                  <a:cubicBezTo>
                    <a:pt x="335530" y="400438"/>
                    <a:pt x="335530" y="400438"/>
                    <a:pt x="343010" y="391473"/>
                  </a:cubicBezTo>
                  <a:cubicBezTo>
                    <a:pt x="343010" y="391473"/>
                    <a:pt x="343010" y="391473"/>
                    <a:pt x="369940" y="394461"/>
                  </a:cubicBezTo>
                  <a:cubicBezTo>
                    <a:pt x="369940" y="394461"/>
                    <a:pt x="369940" y="394461"/>
                    <a:pt x="365452" y="388484"/>
                  </a:cubicBezTo>
                  <a:cubicBezTo>
                    <a:pt x="365452" y="388484"/>
                    <a:pt x="365452" y="388484"/>
                    <a:pt x="357971" y="386990"/>
                  </a:cubicBezTo>
                  <a:cubicBezTo>
                    <a:pt x="357971" y="386990"/>
                    <a:pt x="357971" y="386990"/>
                    <a:pt x="344507" y="381013"/>
                  </a:cubicBezTo>
                  <a:cubicBezTo>
                    <a:pt x="344507" y="381013"/>
                    <a:pt x="344507" y="381013"/>
                    <a:pt x="334034" y="385496"/>
                  </a:cubicBezTo>
                  <a:cubicBezTo>
                    <a:pt x="334034" y="385496"/>
                    <a:pt x="334034" y="385496"/>
                    <a:pt x="325058" y="392967"/>
                  </a:cubicBezTo>
                  <a:cubicBezTo>
                    <a:pt x="325058" y="392967"/>
                    <a:pt x="325058" y="392967"/>
                    <a:pt x="316081" y="400438"/>
                  </a:cubicBezTo>
                  <a:cubicBezTo>
                    <a:pt x="316081" y="400438"/>
                    <a:pt x="316081" y="400438"/>
                    <a:pt x="311593" y="409403"/>
                  </a:cubicBezTo>
                  <a:cubicBezTo>
                    <a:pt x="311593" y="409403"/>
                    <a:pt x="311593" y="409403"/>
                    <a:pt x="310097" y="416873"/>
                  </a:cubicBezTo>
                  <a:cubicBezTo>
                    <a:pt x="310097" y="416873"/>
                    <a:pt x="310097" y="416873"/>
                    <a:pt x="304113" y="416873"/>
                  </a:cubicBezTo>
                  <a:cubicBezTo>
                    <a:pt x="304113" y="416873"/>
                    <a:pt x="304113" y="416873"/>
                    <a:pt x="304113" y="419862"/>
                  </a:cubicBezTo>
                  <a:cubicBezTo>
                    <a:pt x="304113" y="419862"/>
                    <a:pt x="304113" y="419862"/>
                    <a:pt x="307105" y="425838"/>
                  </a:cubicBezTo>
                  <a:cubicBezTo>
                    <a:pt x="307105" y="425838"/>
                    <a:pt x="307105" y="425838"/>
                    <a:pt x="305609" y="430321"/>
                  </a:cubicBezTo>
                  <a:cubicBezTo>
                    <a:pt x="305609" y="430321"/>
                    <a:pt x="305609" y="430321"/>
                    <a:pt x="301120" y="434803"/>
                  </a:cubicBezTo>
                  <a:cubicBezTo>
                    <a:pt x="301120" y="434803"/>
                    <a:pt x="301120" y="434803"/>
                    <a:pt x="290648" y="440780"/>
                  </a:cubicBezTo>
                  <a:cubicBezTo>
                    <a:pt x="290648" y="440780"/>
                    <a:pt x="290648" y="440780"/>
                    <a:pt x="284664" y="445263"/>
                  </a:cubicBezTo>
                  <a:cubicBezTo>
                    <a:pt x="284664" y="445263"/>
                    <a:pt x="284664" y="445263"/>
                    <a:pt x="277183" y="452734"/>
                  </a:cubicBezTo>
                  <a:cubicBezTo>
                    <a:pt x="277183" y="452734"/>
                    <a:pt x="277183" y="452734"/>
                    <a:pt x="275687" y="460204"/>
                  </a:cubicBezTo>
                  <a:cubicBezTo>
                    <a:pt x="275687" y="460204"/>
                    <a:pt x="275687" y="460204"/>
                    <a:pt x="286160" y="463193"/>
                  </a:cubicBezTo>
                  <a:cubicBezTo>
                    <a:pt x="286160" y="463193"/>
                    <a:pt x="286160" y="463193"/>
                    <a:pt x="287656" y="473652"/>
                  </a:cubicBezTo>
                  <a:cubicBezTo>
                    <a:pt x="287656" y="473652"/>
                    <a:pt x="287656" y="473652"/>
                    <a:pt x="283168" y="479629"/>
                  </a:cubicBezTo>
                  <a:cubicBezTo>
                    <a:pt x="283168" y="479629"/>
                    <a:pt x="283168" y="479629"/>
                    <a:pt x="275687" y="484111"/>
                  </a:cubicBezTo>
                  <a:cubicBezTo>
                    <a:pt x="275687" y="484111"/>
                    <a:pt x="275687" y="484111"/>
                    <a:pt x="266711" y="496064"/>
                  </a:cubicBezTo>
                  <a:cubicBezTo>
                    <a:pt x="266711" y="496064"/>
                    <a:pt x="266711" y="496064"/>
                    <a:pt x="253246" y="505029"/>
                  </a:cubicBezTo>
                  <a:cubicBezTo>
                    <a:pt x="253246" y="505029"/>
                    <a:pt x="253246" y="505029"/>
                    <a:pt x="226317" y="518477"/>
                  </a:cubicBezTo>
                  <a:cubicBezTo>
                    <a:pt x="226317" y="518477"/>
                    <a:pt x="226317" y="518477"/>
                    <a:pt x="224821" y="530430"/>
                  </a:cubicBezTo>
                  <a:cubicBezTo>
                    <a:pt x="224821" y="530430"/>
                    <a:pt x="224821" y="530430"/>
                    <a:pt x="214348" y="534913"/>
                  </a:cubicBezTo>
                  <a:cubicBezTo>
                    <a:pt x="214348" y="534913"/>
                    <a:pt x="214348" y="534913"/>
                    <a:pt x="203876" y="540890"/>
                  </a:cubicBezTo>
                  <a:cubicBezTo>
                    <a:pt x="203876" y="540890"/>
                    <a:pt x="203876" y="540890"/>
                    <a:pt x="190411" y="545372"/>
                  </a:cubicBezTo>
                  <a:cubicBezTo>
                    <a:pt x="190411" y="545372"/>
                    <a:pt x="190411" y="545372"/>
                    <a:pt x="185923" y="548360"/>
                  </a:cubicBezTo>
                  <a:cubicBezTo>
                    <a:pt x="185923" y="548360"/>
                    <a:pt x="185923" y="548360"/>
                    <a:pt x="179939" y="552843"/>
                  </a:cubicBezTo>
                  <a:cubicBezTo>
                    <a:pt x="179939" y="552843"/>
                    <a:pt x="179939" y="552843"/>
                    <a:pt x="175450" y="557325"/>
                  </a:cubicBezTo>
                  <a:cubicBezTo>
                    <a:pt x="175450" y="557325"/>
                    <a:pt x="175450" y="557325"/>
                    <a:pt x="172458" y="566290"/>
                  </a:cubicBezTo>
                  <a:cubicBezTo>
                    <a:pt x="172458" y="566290"/>
                    <a:pt x="172458" y="566290"/>
                    <a:pt x="164978" y="567785"/>
                  </a:cubicBezTo>
                  <a:cubicBezTo>
                    <a:pt x="164978" y="567785"/>
                    <a:pt x="164978" y="567785"/>
                    <a:pt x="154505" y="570773"/>
                  </a:cubicBezTo>
                  <a:cubicBezTo>
                    <a:pt x="154505" y="570773"/>
                    <a:pt x="154505" y="570773"/>
                    <a:pt x="147025" y="570773"/>
                  </a:cubicBezTo>
                  <a:cubicBezTo>
                    <a:pt x="147025" y="570773"/>
                    <a:pt x="147025" y="570773"/>
                    <a:pt x="139545" y="573761"/>
                  </a:cubicBezTo>
                  <a:cubicBezTo>
                    <a:pt x="139545" y="573761"/>
                    <a:pt x="139545" y="573761"/>
                    <a:pt x="129072" y="579738"/>
                  </a:cubicBezTo>
                  <a:cubicBezTo>
                    <a:pt x="129072" y="579738"/>
                    <a:pt x="129072" y="579738"/>
                    <a:pt x="132064" y="587209"/>
                  </a:cubicBezTo>
                  <a:cubicBezTo>
                    <a:pt x="132064" y="587209"/>
                    <a:pt x="132064" y="587209"/>
                    <a:pt x="129072" y="588703"/>
                  </a:cubicBezTo>
                  <a:cubicBezTo>
                    <a:pt x="129072" y="588703"/>
                    <a:pt x="129072" y="588703"/>
                    <a:pt x="121592" y="584220"/>
                  </a:cubicBezTo>
                  <a:cubicBezTo>
                    <a:pt x="121592" y="584220"/>
                    <a:pt x="121592" y="584220"/>
                    <a:pt x="114111" y="581232"/>
                  </a:cubicBezTo>
                  <a:cubicBezTo>
                    <a:pt x="114111" y="581232"/>
                    <a:pt x="114111" y="581232"/>
                    <a:pt x="108127" y="572267"/>
                  </a:cubicBezTo>
                  <a:cubicBezTo>
                    <a:pt x="108127" y="572267"/>
                    <a:pt x="108127" y="572267"/>
                    <a:pt x="106631" y="575255"/>
                  </a:cubicBezTo>
                  <a:cubicBezTo>
                    <a:pt x="106631" y="575255"/>
                    <a:pt x="106631" y="575255"/>
                    <a:pt x="106631" y="587209"/>
                  </a:cubicBezTo>
                  <a:cubicBezTo>
                    <a:pt x="106631" y="587209"/>
                    <a:pt x="106631" y="587209"/>
                    <a:pt x="97655" y="587209"/>
                  </a:cubicBezTo>
                  <a:cubicBezTo>
                    <a:pt x="97655" y="587209"/>
                    <a:pt x="97655" y="587209"/>
                    <a:pt x="97655" y="591691"/>
                  </a:cubicBezTo>
                  <a:cubicBezTo>
                    <a:pt x="97655" y="591691"/>
                    <a:pt x="97655" y="591691"/>
                    <a:pt x="88678" y="591691"/>
                  </a:cubicBezTo>
                  <a:cubicBezTo>
                    <a:pt x="88678" y="591691"/>
                    <a:pt x="88678" y="591691"/>
                    <a:pt x="88678" y="590197"/>
                  </a:cubicBezTo>
                  <a:cubicBezTo>
                    <a:pt x="88678" y="588703"/>
                    <a:pt x="84190" y="588703"/>
                    <a:pt x="84190" y="588703"/>
                  </a:cubicBezTo>
                  <a:cubicBezTo>
                    <a:pt x="84190" y="588703"/>
                    <a:pt x="84190" y="588703"/>
                    <a:pt x="78206" y="588703"/>
                  </a:cubicBezTo>
                  <a:cubicBezTo>
                    <a:pt x="78206" y="588703"/>
                    <a:pt x="78206" y="588703"/>
                    <a:pt x="70725" y="590197"/>
                  </a:cubicBezTo>
                  <a:cubicBezTo>
                    <a:pt x="70725" y="590197"/>
                    <a:pt x="70725" y="590197"/>
                    <a:pt x="61749" y="599162"/>
                  </a:cubicBezTo>
                  <a:cubicBezTo>
                    <a:pt x="61749" y="599162"/>
                    <a:pt x="61749" y="599162"/>
                    <a:pt x="45292" y="599162"/>
                  </a:cubicBezTo>
                  <a:cubicBezTo>
                    <a:pt x="45292" y="599162"/>
                    <a:pt x="45292" y="599162"/>
                    <a:pt x="30331" y="599162"/>
                  </a:cubicBezTo>
                  <a:cubicBezTo>
                    <a:pt x="30331" y="599162"/>
                    <a:pt x="30331" y="599162"/>
                    <a:pt x="30331" y="593185"/>
                  </a:cubicBezTo>
                  <a:cubicBezTo>
                    <a:pt x="30331" y="593185"/>
                    <a:pt x="30331" y="593185"/>
                    <a:pt x="40804" y="581232"/>
                  </a:cubicBezTo>
                  <a:cubicBezTo>
                    <a:pt x="40804" y="581232"/>
                    <a:pt x="40804" y="581232"/>
                    <a:pt x="58757" y="581232"/>
                  </a:cubicBezTo>
                  <a:cubicBezTo>
                    <a:pt x="58757" y="581232"/>
                    <a:pt x="58757" y="581232"/>
                    <a:pt x="66237" y="581232"/>
                  </a:cubicBezTo>
                  <a:cubicBezTo>
                    <a:pt x="66237" y="581232"/>
                    <a:pt x="66237" y="581232"/>
                    <a:pt x="73717" y="576750"/>
                  </a:cubicBezTo>
                  <a:cubicBezTo>
                    <a:pt x="73717" y="576750"/>
                    <a:pt x="73717" y="576750"/>
                    <a:pt x="84190" y="573761"/>
                  </a:cubicBezTo>
                  <a:cubicBezTo>
                    <a:pt x="84190" y="573761"/>
                    <a:pt x="84190" y="573761"/>
                    <a:pt x="88678" y="570773"/>
                  </a:cubicBezTo>
                  <a:cubicBezTo>
                    <a:pt x="88678" y="570773"/>
                    <a:pt x="88678" y="570773"/>
                    <a:pt x="93166" y="563302"/>
                  </a:cubicBezTo>
                  <a:cubicBezTo>
                    <a:pt x="93166" y="563302"/>
                    <a:pt x="93166" y="563302"/>
                    <a:pt x="102143" y="558820"/>
                  </a:cubicBezTo>
                  <a:cubicBezTo>
                    <a:pt x="102143" y="558820"/>
                    <a:pt x="102143" y="558820"/>
                    <a:pt x="115607" y="557325"/>
                  </a:cubicBezTo>
                  <a:cubicBezTo>
                    <a:pt x="115607" y="557325"/>
                    <a:pt x="115607" y="557325"/>
                    <a:pt x="123088" y="557325"/>
                  </a:cubicBezTo>
                  <a:cubicBezTo>
                    <a:pt x="123088" y="557325"/>
                    <a:pt x="123088" y="557325"/>
                    <a:pt x="129072" y="563302"/>
                  </a:cubicBezTo>
                  <a:cubicBezTo>
                    <a:pt x="129072" y="563302"/>
                    <a:pt x="129072" y="563302"/>
                    <a:pt x="135056" y="558820"/>
                  </a:cubicBezTo>
                  <a:cubicBezTo>
                    <a:pt x="135056" y="558820"/>
                    <a:pt x="135056" y="558820"/>
                    <a:pt x="141041" y="549855"/>
                  </a:cubicBezTo>
                  <a:cubicBezTo>
                    <a:pt x="141041" y="549855"/>
                    <a:pt x="141041" y="549855"/>
                    <a:pt x="148521" y="542384"/>
                  </a:cubicBezTo>
                  <a:cubicBezTo>
                    <a:pt x="148521" y="542384"/>
                    <a:pt x="148521" y="542384"/>
                    <a:pt x="156001" y="537901"/>
                  </a:cubicBezTo>
                  <a:cubicBezTo>
                    <a:pt x="156001" y="537901"/>
                    <a:pt x="156001" y="537901"/>
                    <a:pt x="170962" y="534913"/>
                  </a:cubicBezTo>
                  <a:cubicBezTo>
                    <a:pt x="170962" y="534913"/>
                    <a:pt x="170962" y="534913"/>
                    <a:pt x="176946" y="528936"/>
                  </a:cubicBezTo>
                  <a:cubicBezTo>
                    <a:pt x="176946" y="528936"/>
                    <a:pt x="176946" y="528936"/>
                    <a:pt x="184427" y="521465"/>
                  </a:cubicBezTo>
                  <a:cubicBezTo>
                    <a:pt x="184427" y="521465"/>
                    <a:pt x="184427" y="521465"/>
                    <a:pt x="193403" y="513994"/>
                  </a:cubicBezTo>
                  <a:cubicBezTo>
                    <a:pt x="193403" y="513994"/>
                    <a:pt x="193403" y="513994"/>
                    <a:pt x="200884" y="509512"/>
                  </a:cubicBezTo>
                  <a:cubicBezTo>
                    <a:pt x="200884" y="509512"/>
                    <a:pt x="200884" y="509512"/>
                    <a:pt x="203876" y="500547"/>
                  </a:cubicBezTo>
                  <a:cubicBezTo>
                    <a:pt x="203876" y="500547"/>
                    <a:pt x="203876" y="500547"/>
                    <a:pt x="205372" y="487099"/>
                  </a:cubicBezTo>
                  <a:cubicBezTo>
                    <a:pt x="205372" y="487099"/>
                    <a:pt x="205372" y="487099"/>
                    <a:pt x="208364" y="478134"/>
                  </a:cubicBezTo>
                  <a:cubicBezTo>
                    <a:pt x="208364" y="478134"/>
                    <a:pt x="208364" y="478134"/>
                    <a:pt x="209860" y="475146"/>
                  </a:cubicBezTo>
                  <a:cubicBezTo>
                    <a:pt x="209860" y="475146"/>
                    <a:pt x="209860" y="475146"/>
                    <a:pt x="217340" y="464687"/>
                  </a:cubicBezTo>
                  <a:cubicBezTo>
                    <a:pt x="217340" y="464687"/>
                    <a:pt x="217340" y="464687"/>
                    <a:pt x="212852" y="464687"/>
                  </a:cubicBezTo>
                  <a:cubicBezTo>
                    <a:pt x="212852" y="464687"/>
                    <a:pt x="212852" y="464687"/>
                    <a:pt x="205372" y="466181"/>
                  </a:cubicBezTo>
                  <a:cubicBezTo>
                    <a:pt x="205372" y="466181"/>
                    <a:pt x="205372" y="466181"/>
                    <a:pt x="200884" y="466181"/>
                  </a:cubicBezTo>
                  <a:cubicBezTo>
                    <a:pt x="200884" y="466181"/>
                    <a:pt x="200884" y="466181"/>
                    <a:pt x="193403" y="464687"/>
                  </a:cubicBezTo>
                  <a:cubicBezTo>
                    <a:pt x="193403" y="464687"/>
                    <a:pt x="193403" y="464687"/>
                    <a:pt x="190411" y="461699"/>
                  </a:cubicBezTo>
                  <a:cubicBezTo>
                    <a:pt x="190411" y="461699"/>
                    <a:pt x="190411" y="461699"/>
                    <a:pt x="197891" y="454228"/>
                  </a:cubicBezTo>
                  <a:cubicBezTo>
                    <a:pt x="197891" y="454228"/>
                    <a:pt x="197891" y="454228"/>
                    <a:pt x="190411" y="455722"/>
                  </a:cubicBezTo>
                  <a:cubicBezTo>
                    <a:pt x="190411" y="455722"/>
                    <a:pt x="190411" y="455722"/>
                    <a:pt x="185923" y="460204"/>
                  </a:cubicBezTo>
                  <a:cubicBezTo>
                    <a:pt x="185923" y="460204"/>
                    <a:pt x="185923" y="460204"/>
                    <a:pt x="182931" y="470664"/>
                  </a:cubicBezTo>
                  <a:cubicBezTo>
                    <a:pt x="182931" y="470664"/>
                    <a:pt x="182931" y="470664"/>
                    <a:pt x="178442" y="475146"/>
                  </a:cubicBezTo>
                  <a:cubicBezTo>
                    <a:pt x="178442" y="475146"/>
                    <a:pt x="178442" y="475146"/>
                    <a:pt x="176946" y="470664"/>
                  </a:cubicBezTo>
                  <a:cubicBezTo>
                    <a:pt x="176946" y="470664"/>
                    <a:pt x="176946" y="470664"/>
                    <a:pt x="172458" y="464687"/>
                  </a:cubicBezTo>
                  <a:cubicBezTo>
                    <a:pt x="172458" y="464687"/>
                    <a:pt x="172458" y="464687"/>
                    <a:pt x="164978" y="457216"/>
                  </a:cubicBezTo>
                  <a:cubicBezTo>
                    <a:pt x="164978" y="457216"/>
                    <a:pt x="164978" y="457216"/>
                    <a:pt x="153009" y="449745"/>
                  </a:cubicBezTo>
                  <a:cubicBezTo>
                    <a:pt x="153009" y="449745"/>
                    <a:pt x="153009" y="449745"/>
                    <a:pt x="150017" y="449745"/>
                  </a:cubicBezTo>
                  <a:cubicBezTo>
                    <a:pt x="150017" y="449745"/>
                    <a:pt x="150017" y="449745"/>
                    <a:pt x="139545" y="457216"/>
                  </a:cubicBezTo>
                  <a:cubicBezTo>
                    <a:pt x="139545" y="457216"/>
                    <a:pt x="139545" y="457216"/>
                    <a:pt x="133560" y="457216"/>
                  </a:cubicBezTo>
                  <a:cubicBezTo>
                    <a:pt x="133560" y="457216"/>
                    <a:pt x="133560" y="457216"/>
                    <a:pt x="124584" y="457216"/>
                  </a:cubicBezTo>
                  <a:cubicBezTo>
                    <a:pt x="124584" y="457216"/>
                    <a:pt x="124584" y="457216"/>
                    <a:pt x="126080" y="437792"/>
                  </a:cubicBezTo>
                  <a:cubicBezTo>
                    <a:pt x="126080" y="437792"/>
                    <a:pt x="126080" y="437792"/>
                    <a:pt x="127576" y="431815"/>
                  </a:cubicBezTo>
                  <a:cubicBezTo>
                    <a:pt x="127576" y="431815"/>
                    <a:pt x="127576" y="431815"/>
                    <a:pt x="132064" y="425838"/>
                  </a:cubicBezTo>
                  <a:cubicBezTo>
                    <a:pt x="132064" y="425838"/>
                    <a:pt x="132064" y="425838"/>
                    <a:pt x="132064" y="418368"/>
                  </a:cubicBezTo>
                  <a:cubicBezTo>
                    <a:pt x="132064" y="418368"/>
                    <a:pt x="132064" y="418368"/>
                    <a:pt x="130568" y="406414"/>
                  </a:cubicBezTo>
                  <a:cubicBezTo>
                    <a:pt x="130568" y="406414"/>
                    <a:pt x="130568" y="406414"/>
                    <a:pt x="127576" y="394461"/>
                  </a:cubicBezTo>
                  <a:cubicBezTo>
                    <a:pt x="127576" y="394461"/>
                    <a:pt x="127576" y="394461"/>
                    <a:pt x="124584" y="397449"/>
                  </a:cubicBezTo>
                  <a:cubicBezTo>
                    <a:pt x="124584" y="397449"/>
                    <a:pt x="124584" y="397449"/>
                    <a:pt x="118600" y="403426"/>
                  </a:cubicBezTo>
                  <a:cubicBezTo>
                    <a:pt x="118600" y="403426"/>
                    <a:pt x="118600" y="403426"/>
                    <a:pt x="114111" y="406414"/>
                  </a:cubicBezTo>
                  <a:cubicBezTo>
                    <a:pt x="114111" y="406414"/>
                    <a:pt x="114111" y="406414"/>
                    <a:pt x="109623" y="406414"/>
                  </a:cubicBezTo>
                  <a:cubicBezTo>
                    <a:pt x="109623" y="406414"/>
                    <a:pt x="109623" y="406414"/>
                    <a:pt x="105135" y="401932"/>
                  </a:cubicBezTo>
                  <a:cubicBezTo>
                    <a:pt x="105135" y="401932"/>
                    <a:pt x="105135" y="401932"/>
                    <a:pt x="102143" y="401932"/>
                  </a:cubicBezTo>
                  <a:cubicBezTo>
                    <a:pt x="102143" y="401932"/>
                    <a:pt x="102143" y="401932"/>
                    <a:pt x="96158" y="398943"/>
                  </a:cubicBezTo>
                  <a:cubicBezTo>
                    <a:pt x="96158" y="398943"/>
                    <a:pt x="96158" y="398943"/>
                    <a:pt x="91670" y="394461"/>
                  </a:cubicBezTo>
                  <a:cubicBezTo>
                    <a:pt x="91670" y="394461"/>
                    <a:pt x="91670" y="394461"/>
                    <a:pt x="87182" y="391473"/>
                  </a:cubicBezTo>
                  <a:cubicBezTo>
                    <a:pt x="87182" y="391473"/>
                    <a:pt x="87182" y="391473"/>
                    <a:pt x="82694" y="386990"/>
                  </a:cubicBezTo>
                  <a:cubicBezTo>
                    <a:pt x="82694" y="386990"/>
                    <a:pt x="82694" y="386990"/>
                    <a:pt x="81198" y="382508"/>
                  </a:cubicBezTo>
                  <a:cubicBezTo>
                    <a:pt x="81198" y="382508"/>
                    <a:pt x="81198" y="382508"/>
                    <a:pt x="79702" y="372048"/>
                  </a:cubicBezTo>
                  <a:cubicBezTo>
                    <a:pt x="79702" y="372048"/>
                    <a:pt x="79702" y="372048"/>
                    <a:pt x="85686" y="367566"/>
                  </a:cubicBezTo>
                  <a:cubicBezTo>
                    <a:pt x="85686" y="367566"/>
                    <a:pt x="85686" y="367566"/>
                    <a:pt x="91670" y="367566"/>
                  </a:cubicBezTo>
                  <a:cubicBezTo>
                    <a:pt x="91670" y="367566"/>
                    <a:pt x="91670" y="367566"/>
                    <a:pt x="99151" y="367566"/>
                  </a:cubicBezTo>
                  <a:cubicBezTo>
                    <a:pt x="99151" y="367566"/>
                    <a:pt x="99151" y="367566"/>
                    <a:pt x="106631" y="372048"/>
                  </a:cubicBezTo>
                  <a:cubicBezTo>
                    <a:pt x="106631" y="372048"/>
                    <a:pt x="106631" y="372048"/>
                    <a:pt x="109623" y="364578"/>
                  </a:cubicBezTo>
                  <a:cubicBezTo>
                    <a:pt x="109623" y="364578"/>
                    <a:pt x="109623" y="364578"/>
                    <a:pt x="105135" y="360095"/>
                  </a:cubicBezTo>
                  <a:cubicBezTo>
                    <a:pt x="105135" y="360095"/>
                    <a:pt x="105135" y="360095"/>
                    <a:pt x="103639" y="360095"/>
                  </a:cubicBezTo>
                  <a:cubicBezTo>
                    <a:pt x="103639" y="360095"/>
                    <a:pt x="103639" y="360095"/>
                    <a:pt x="96158" y="360095"/>
                  </a:cubicBezTo>
                  <a:cubicBezTo>
                    <a:pt x="96158" y="360095"/>
                    <a:pt x="96158" y="360095"/>
                    <a:pt x="91670" y="360095"/>
                  </a:cubicBezTo>
                  <a:cubicBezTo>
                    <a:pt x="91670" y="360095"/>
                    <a:pt x="91670" y="360095"/>
                    <a:pt x="82694" y="354118"/>
                  </a:cubicBezTo>
                  <a:cubicBezTo>
                    <a:pt x="82694" y="354118"/>
                    <a:pt x="82694" y="354118"/>
                    <a:pt x="79702" y="348142"/>
                  </a:cubicBezTo>
                  <a:cubicBezTo>
                    <a:pt x="79702" y="348142"/>
                    <a:pt x="79702" y="348142"/>
                    <a:pt x="76710" y="340671"/>
                  </a:cubicBezTo>
                  <a:cubicBezTo>
                    <a:pt x="76710" y="340671"/>
                    <a:pt x="76710" y="340671"/>
                    <a:pt x="73717" y="333200"/>
                  </a:cubicBezTo>
                  <a:cubicBezTo>
                    <a:pt x="73717" y="333200"/>
                    <a:pt x="73717" y="333200"/>
                    <a:pt x="73717" y="330212"/>
                  </a:cubicBezTo>
                  <a:cubicBezTo>
                    <a:pt x="73717" y="330212"/>
                    <a:pt x="73717" y="330212"/>
                    <a:pt x="76710" y="327223"/>
                  </a:cubicBezTo>
                  <a:cubicBezTo>
                    <a:pt x="76710" y="327223"/>
                    <a:pt x="76710" y="327223"/>
                    <a:pt x="81198" y="319752"/>
                  </a:cubicBezTo>
                  <a:cubicBezTo>
                    <a:pt x="81198" y="319752"/>
                    <a:pt x="81198" y="319752"/>
                    <a:pt x="88678" y="310787"/>
                  </a:cubicBezTo>
                  <a:cubicBezTo>
                    <a:pt x="88678" y="310787"/>
                    <a:pt x="88678" y="310787"/>
                    <a:pt x="97655" y="304811"/>
                  </a:cubicBezTo>
                  <a:cubicBezTo>
                    <a:pt x="97655" y="304811"/>
                    <a:pt x="97655" y="304811"/>
                    <a:pt x="103639" y="297340"/>
                  </a:cubicBezTo>
                  <a:cubicBezTo>
                    <a:pt x="103639" y="297340"/>
                    <a:pt x="103639" y="297340"/>
                    <a:pt x="105135" y="289869"/>
                  </a:cubicBezTo>
                  <a:cubicBezTo>
                    <a:pt x="105135" y="289869"/>
                    <a:pt x="105135" y="289869"/>
                    <a:pt x="112615" y="282398"/>
                  </a:cubicBezTo>
                  <a:cubicBezTo>
                    <a:pt x="112615" y="282398"/>
                    <a:pt x="112615" y="282398"/>
                    <a:pt x="118600" y="280904"/>
                  </a:cubicBezTo>
                  <a:cubicBezTo>
                    <a:pt x="118600" y="280904"/>
                    <a:pt x="118600" y="280904"/>
                    <a:pt x="123088" y="283892"/>
                  </a:cubicBezTo>
                  <a:cubicBezTo>
                    <a:pt x="123088" y="283892"/>
                    <a:pt x="123088" y="283892"/>
                    <a:pt x="127576" y="289869"/>
                  </a:cubicBezTo>
                  <a:cubicBezTo>
                    <a:pt x="127576" y="289869"/>
                    <a:pt x="127576" y="289869"/>
                    <a:pt x="130568" y="289869"/>
                  </a:cubicBezTo>
                  <a:cubicBezTo>
                    <a:pt x="130568" y="289869"/>
                    <a:pt x="130568" y="289869"/>
                    <a:pt x="136552" y="289869"/>
                  </a:cubicBezTo>
                  <a:cubicBezTo>
                    <a:pt x="136552" y="289869"/>
                    <a:pt x="136552" y="289869"/>
                    <a:pt x="139545" y="289869"/>
                  </a:cubicBezTo>
                  <a:cubicBezTo>
                    <a:pt x="139545" y="289869"/>
                    <a:pt x="139545" y="289869"/>
                    <a:pt x="144033" y="283892"/>
                  </a:cubicBezTo>
                  <a:cubicBezTo>
                    <a:pt x="144033" y="283892"/>
                    <a:pt x="144033" y="283892"/>
                    <a:pt x="148521" y="283892"/>
                  </a:cubicBezTo>
                  <a:cubicBezTo>
                    <a:pt x="148521" y="283892"/>
                    <a:pt x="148521" y="283892"/>
                    <a:pt x="150017" y="280904"/>
                  </a:cubicBezTo>
                  <a:cubicBezTo>
                    <a:pt x="150017" y="280904"/>
                    <a:pt x="150017" y="280904"/>
                    <a:pt x="153009" y="276422"/>
                  </a:cubicBezTo>
                  <a:cubicBezTo>
                    <a:pt x="153009" y="276422"/>
                    <a:pt x="153009" y="276422"/>
                    <a:pt x="154505" y="280904"/>
                  </a:cubicBezTo>
                  <a:cubicBezTo>
                    <a:pt x="154505" y="280904"/>
                    <a:pt x="154505" y="280904"/>
                    <a:pt x="158994" y="280904"/>
                  </a:cubicBezTo>
                  <a:cubicBezTo>
                    <a:pt x="158994" y="280904"/>
                    <a:pt x="158994" y="280904"/>
                    <a:pt x="161986" y="280904"/>
                  </a:cubicBezTo>
                  <a:cubicBezTo>
                    <a:pt x="161986" y="280904"/>
                    <a:pt x="161986" y="280904"/>
                    <a:pt x="167970" y="280904"/>
                  </a:cubicBezTo>
                  <a:cubicBezTo>
                    <a:pt x="167970" y="280904"/>
                    <a:pt x="167970" y="280904"/>
                    <a:pt x="172458" y="276422"/>
                  </a:cubicBezTo>
                  <a:cubicBezTo>
                    <a:pt x="172458" y="276422"/>
                    <a:pt x="172458" y="276422"/>
                    <a:pt x="176946" y="276422"/>
                  </a:cubicBezTo>
                  <a:cubicBezTo>
                    <a:pt x="176946" y="276422"/>
                    <a:pt x="176946" y="276422"/>
                    <a:pt x="178442" y="265962"/>
                  </a:cubicBezTo>
                  <a:cubicBezTo>
                    <a:pt x="178442" y="265962"/>
                    <a:pt x="178442" y="265962"/>
                    <a:pt x="175450" y="258491"/>
                  </a:cubicBezTo>
                  <a:cubicBezTo>
                    <a:pt x="175450" y="258491"/>
                    <a:pt x="175450" y="258491"/>
                    <a:pt x="172458" y="246538"/>
                  </a:cubicBezTo>
                  <a:cubicBezTo>
                    <a:pt x="172458" y="246538"/>
                    <a:pt x="172458" y="246538"/>
                    <a:pt x="178442" y="246538"/>
                  </a:cubicBezTo>
                  <a:cubicBezTo>
                    <a:pt x="178442" y="246538"/>
                    <a:pt x="178442" y="246538"/>
                    <a:pt x="184427" y="240561"/>
                  </a:cubicBezTo>
                  <a:cubicBezTo>
                    <a:pt x="184427" y="240561"/>
                    <a:pt x="184427" y="240561"/>
                    <a:pt x="182931" y="231596"/>
                  </a:cubicBezTo>
                  <a:cubicBezTo>
                    <a:pt x="182931" y="231596"/>
                    <a:pt x="182931" y="231596"/>
                    <a:pt x="173954" y="230102"/>
                  </a:cubicBezTo>
                  <a:cubicBezTo>
                    <a:pt x="173954" y="230102"/>
                    <a:pt x="173954" y="230102"/>
                    <a:pt x="169466" y="230102"/>
                  </a:cubicBezTo>
                  <a:cubicBezTo>
                    <a:pt x="169466" y="230102"/>
                    <a:pt x="169466" y="230102"/>
                    <a:pt x="164978" y="231596"/>
                  </a:cubicBezTo>
                  <a:cubicBezTo>
                    <a:pt x="164978" y="231596"/>
                    <a:pt x="164978" y="231596"/>
                    <a:pt x="160490" y="234585"/>
                  </a:cubicBezTo>
                  <a:cubicBezTo>
                    <a:pt x="160490" y="234585"/>
                    <a:pt x="160490" y="234585"/>
                    <a:pt x="157497" y="240561"/>
                  </a:cubicBezTo>
                  <a:cubicBezTo>
                    <a:pt x="157497" y="240561"/>
                    <a:pt x="157497" y="240561"/>
                    <a:pt x="153009" y="240561"/>
                  </a:cubicBezTo>
                  <a:cubicBezTo>
                    <a:pt x="153009" y="240561"/>
                    <a:pt x="153009" y="240561"/>
                    <a:pt x="148521" y="231596"/>
                  </a:cubicBezTo>
                  <a:cubicBezTo>
                    <a:pt x="148521" y="231596"/>
                    <a:pt x="148521" y="231596"/>
                    <a:pt x="136552" y="231596"/>
                  </a:cubicBezTo>
                  <a:cubicBezTo>
                    <a:pt x="136552" y="231596"/>
                    <a:pt x="136552" y="231596"/>
                    <a:pt x="123088" y="231596"/>
                  </a:cubicBezTo>
                  <a:cubicBezTo>
                    <a:pt x="123088" y="231596"/>
                    <a:pt x="123088" y="231596"/>
                    <a:pt x="112615" y="228608"/>
                  </a:cubicBezTo>
                  <a:cubicBezTo>
                    <a:pt x="112615" y="228608"/>
                    <a:pt x="112615" y="228608"/>
                    <a:pt x="102143" y="224125"/>
                  </a:cubicBezTo>
                  <a:cubicBezTo>
                    <a:pt x="102143" y="224125"/>
                    <a:pt x="102143" y="224125"/>
                    <a:pt x="96158" y="216654"/>
                  </a:cubicBezTo>
                  <a:cubicBezTo>
                    <a:pt x="96158" y="216654"/>
                    <a:pt x="96158" y="216654"/>
                    <a:pt x="94662" y="201713"/>
                  </a:cubicBezTo>
                  <a:cubicBezTo>
                    <a:pt x="94662" y="201713"/>
                    <a:pt x="94662" y="201713"/>
                    <a:pt x="102143" y="198724"/>
                  </a:cubicBezTo>
                  <a:cubicBezTo>
                    <a:pt x="102143" y="198724"/>
                    <a:pt x="102143" y="198724"/>
                    <a:pt x="106631" y="195736"/>
                  </a:cubicBezTo>
                  <a:cubicBezTo>
                    <a:pt x="106631" y="195736"/>
                    <a:pt x="106631" y="195736"/>
                    <a:pt x="96158" y="191254"/>
                  </a:cubicBezTo>
                  <a:cubicBezTo>
                    <a:pt x="96158" y="191254"/>
                    <a:pt x="96158" y="191254"/>
                    <a:pt x="90174" y="186771"/>
                  </a:cubicBezTo>
                  <a:cubicBezTo>
                    <a:pt x="90174" y="186771"/>
                    <a:pt x="90174" y="186771"/>
                    <a:pt x="82694" y="180794"/>
                  </a:cubicBezTo>
                  <a:cubicBezTo>
                    <a:pt x="82694" y="180794"/>
                    <a:pt x="82694" y="180794"/>
                    <a:pt x="81198" y="177806"/>
                  </a:cubicBezTo>
                  <a:cubicBezTo>
                    <a:pt x="81198" y="177806"/>
                    <a:pt x="81198" y="177806"/>
                    <a:pt x="87182" y="173324"/>
                  </a:cubicBezTo>
                  <a:cubicBezTo>
                    <a:pt x="87182" y="173324"/>
                    <a:pt x="87182" y="173324"/>
                    <a:pt x="91670" y="173324"/>
                  </a:cubicBezTo>
                  <a:cubicBezTo>
                    <a:pt x="91670" y="173324"/>
                    <a:pt x="91670" y="173324"/>
                    <a:pt x="100647" y="171829"/>
                  </a:cubicBezTo>
                  <a:cubicBezTo>
                    <a:pt x="100647" y="171829"/>
                    <a:pt x="100647" y="171829"/>
                    <a:pt x="112615" y="164359"/>
                  </a:cubicBezTo>
                  <a:cubicBezTo>
                    <a:pt x="112615" y="164359"/>
                    <a:pt x="112615" y="164359"/>
                    <a:pt x="114111" y="167347"/>
                  </a:cubicBezTo>
                  <a:cubicBezTo>
                    <a:pt x="114111" y="167347"/>
                    <a:pt x="114111" y="167347"/>
                    <a:pt x="121592" y="164359"/>
                  </a:cubicBezTo>
                  <a:cubicBezTo>
                    <a:pt x="121592" y="164359"/>
                    <a:pt x="121592" y="164359"/>
                    <a:pt x="121592" y="162864"/>
                  </a:cubicBezTo>
                  <a:cubicBezTo>
                    <a:pt x="121592" y="162864"/>
                    <a:pt x="121592" y="162864"/>
                    <a:pt x="126080" y="161370"/>
                  </a:cubicBezTo>
                  <a:cubicBezTo>
                    <a:pt x="126080" y="161370"/>
                    <a:pt x="126080" y="161370"/>
                    <a:pt x="135056" y="159876"/>
                  </a:cubicBezTo>
                  <a:cubicBezTo>
                    <a:pt x="135056" y="159876"/>
                    <a:pt x="135056" y="159876"/>
                    <a:pt x="145529" y="159876"/>
                  </a:cubicBezTo>
                  <a:cubicBezTo>
                    <a:pt x="145529" y="159876"/>
                    <a:pt x="145529" y="159876"/>
                    <a:pt x="150017" y="162864"/>
                  </a:cubicBezTo>
                  <a:cubicBezTo>
                    <a:pt x="150017" y="162864"/>
                    <a:pt x="150017" y="162864"/>
                    <a:pt x="147025" y="170335"/>
                  </a:cubicBezTo>
                  <a:cubicBezTo>
                    <a:pt x="147025" y="170335"/>
                    <a:pt x="147025" y="170335"/>
                    <a:pt x="147025" y="173324"/>
                  </a:cubicBezTo>
                  <a:cubicBezTo>
                    <a:pt x="147025" y="173324"/>
                    <a:pt x="147025" y="173324"/>
                    <a:pt x="151513" y="176312"/>
                  </a:cubicBezTo>
                  <a:cubicBezTo>
                    <a:pt x="151513" y="176312"/>
                    <a:pt x="151513" y="176312"/>
                    <a:pt x="156001" y="180794"/>
                  </a:cubicBezTo>
                  <a:cubicBezTo>
                    <a:pt x="156001" y="180794"/>
                    <a:pt x="156001" y="180794"/>
                    <a:pt x="164978" y="180794"/>
                  </a:cubicBezTo>
                  <a:cubicBezTo>
                    <a:pt x="164978" y="180794"/>
                    <a:pt x="164978" y="180794"/>
                    <a:pt x="176946" y="183783"/>
                  </a:cubicBezTo>
                  <a:cubicBezTo>
                    <a:pt x="176946" y="183783"/>
                    <a:pt x="176946" y="183783"/>
                    <a:pt x="185923" y="179300"/>
                  </a:cubicBezTo>
                  <a:cubicBezTo>
                    <a:pt x="185923" y="179300"/>
                    <a:pt x="185923" y="179300"/>
                    <a:pt x="191907" y="173324"/>
                  </a:cubicBezTo>
                  <a:cubicBezTo>
                    <a:pt x="191907" y="173324"/>
                    <a:pt x="191907" y="173324"/>
                    <a:pt x="199387" y="168841"/>
                  </a:cubicBezTo>
                  <a:cubicBezTo>
                    <a:pt x="199387" y="168841"/>
                    <a:pt x="193403" y="165853"/>
                    <a:pt x="191907" y="165853"/>
                  </a:cubicBezTo>
                  <a:cubicBezTo>
                    <a:pt x="188915" y="165853"/>
                    <a:pt x="185923" y="162864"/>
                    <a:pt x="185923" y="162864"/>
                  </a:cubicBezTo>
                  <a:cubicBezTo>
                    <a:pt x="185923" y="162864"/>
                    <a:pt x="185923" y="162864"/>
                    <a:pt x="181435" y="159876"/>
                  </a:cubicBezTo>
                  <a:cubicBezTo>
                    <a:pt x="181435" y="159876"/>
                    <a:pt x="181435" y="159876"/>
                    <a:pt x="181435" y="153899"/>
                  </a:cubicBezTo>
                  <a:cubicBezTo>
                    <a:pt x="181435" y="153899"/>
                    <a:pt x="181435" y="153899"/>
                    <a:pt x="179939" y="146428"/>
                  </a:cubicBezTo>
                  <a:cubicBezTo>
                    <a:pt x="179939" y="146428"/>
                    <a:pt x="179939" y="146428"/>
                    <a:pt x="157497" y="140452"/>
                  </a:cubicBezTo>
                  <a:cubicBezTo>
                    <a:pt x="157497" y="140452"/>
                    <a:pt x="157497" y="140452"/>
                    <a:pt x="157497" y="118039"/>
                  </a:cubicBezTo>
                  <a:cubicBezTo>
                    <a:pt x="157497" y="118039"/>
                    <a:pt x="157497" y="118039"/>
                    <a:pt x="147025" y="107580"/>
                  </a:cubicBezTo>
                  <a:cubicBezTo>
                    <a:pt x="147025" y="107580"/>
                    <a:pt x="147025" y="107580"/>
                    <a:pt x="126080" y="85168"/>
                  </a:cubicBezTo>
                  <a:cubicBezTo>
                    <a:pt x="126080" y="85168"/>
                    <a:pt x="126080" y="85168"/>
                    <a:pt x="129072" y="85168"/>
                  </a:cubicBezTo>
                  <a:cubicBezTo>
                    <a:pt x="129072" y="85168"/>
                    <a:pt x="129072" y="85168"/>
                    <a:pt x="129072" y="80685"/>
                  </a:cubicBezTo>
                  <a:cubicBezTo>
                    <a:pt x="129072" y="80685"/>
                    <a:pt x="129072" y="80685"/>
                    <a:pt x="136552" y="80685"/>
                  </a:cubicBezTo>
                  <a:cubicBezTo>
                    <a:pt x="136552" y="80685"/>
                    <a:pt x="136552" y="80685"/>
                    <a:pt x="136552" y="74708"/>
                  </a:cubicBezTo>
                  <a:cubicBezTo>
                    <a:pt x="136552" y="74708"/>
                    <a:pt x="136552" y="74708"/>
                    <a:pt x="138048" y="67238"/>
                  </a:cubicBezTo>
                  <a:cubicBezTo>
                    <a:pt x="138048" y="67238"/>
                    <a:pt x="138048" y="67238"/>
                    <a:pt x="142537" y="67238"/>
                  </a:cubicBezTo>
                  <a:cubicBezTo>
                    <a:pt x="142537" y="67238"/>
                    <a:pt x="142537" y="67238"/>
                    <a:pt x="147025" y="70226"/>
                  </a:cubicBezTo>
                  <a:cubicBezTo>
                    <a:pt x="147025" y="70226"/>
                    <a:pt x="147025" y="70226"/>
                    <a:pt x="154505" y="70226"/>
                  </a:cubicBezTo>
                  <a:cubicBezTo>
                    <a:pt x="154505" y="70226"/>
                    <a:pt x="154505" y="70226"/>
                    <a:pt x="157497" y="70226"/>
                  </a:cubicBezTo>
                  <a:cubicBezTo>
                    <a:pt x="157497" y="70226"/>
                    <a:pt x="157497" y="70226"/>
                    <a:pt x="164978" y="70226"/>
                  </a:cubicBezTo>
                  <a:cubicBezTo>
                    <a:pt x="164978" y="70226"/>
                    <a:pt x="164978" y="70226"/>
                    <a:pt x="178442" y="65743"/>
                  </a:cubicBezTo>
                  <a:cubicBezTo>
                    <a:pt x="178442" y="65743"/>
                    <a:pt x="178442" y="65743"/>
                    <a:pt x="182931" y="61261"/>
                  </a:cubicBezTo>
                  <a:cubicBezTo>
                    <a:pt x="182931" y="61261"/>
                    <a:pt x="182931" y="61261"/>
                    <a:pt x="187419" y="53790"/>
                  </a:cubicBezTo>
                  <a:cubicBezTo>
                    <a:pt x="187419" y="53790"/>
                    <a:pt x="187419" y="53790"/>
                    <a:pt x="187419" y="41837"/>
                  </a:cubicBezTo>
                  <a:cubicBezTo>
                    <a:pt x="187419" y="41837"/>
                    <a:pt x="187419" y="41837"/>
                    <a:pt x="191907" y="41837"/>
                  </a:cubicBezTo>
                  <a:cubicBezTo>
                    <a:pt x="191907" y="41837"/>
                    <a:pt x="191907" y="41837"/>
                    <a:pt x="196395" y="37354"/>
                  </a:cubicBezTo>
                  <a:cubicBezTo>
                    <a:pt x="196395" y="37354"/>
                    <a:pt x="196395" y="37354"/>
                    <a:pt x="205372" y="29883"/>
                  </a:cubicBezTo>
                  <a:cubicBezTo>
                    <a:pt x="205372" y="29883"/>
                    <a:pt x="205372" y="29883"/>
                    <a:pt x="221829" y="26895"/>
                  </a:cubicBezTo>
                  <a:cubicBezTo>
                    <a:pt x="221829" y="26895"/>
                    <a:pt x="221829" y="26895"/>
                    <a:pt x="227813" y="19424"/>
                  </a:cubicBezTo>
                  <a:cubicBezTo>
                    <a:pt x="227813" y="19424"/>
                    <a:pt x="227813" y="19424"/>
                    <a:pt x="233797" y="16436"/>
                  </a:cubicBezTo>
                  <a:cubicBezTo>
                    <a:pt x="233797" y="16436"/>
                    <a:pt x="233797" y="16436"/>
                    <a:pt x="238285" y="11953"/>
                  </a:cubicBezTo>
                  <a:cubicBezTo>
                    <a:pt x="238285" y="11953"/>
                    <a:pt x="238285" y="11953"/>
                    <a:pt x="262223" y="13447"/>
                  </a:cubicBezTo>
                  <a:cubicBezTo>
                    <a:pt x="262223" y="13447"/>
                    <a:pt x="262223" y="13447"/>
                    <a:pt x="265215" y="5977"/>
                  </a:cubicBezTo>
                  <a:cubicBezTo>
                    <a:pt x="265215" y="5977"/>
                    <a:pt x="265215" y="5977"/>
                    <a:pt x="277183" y="0"/>
                  </a:cubicBez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sp>
          <p:nvSpPr>
            <p:cNvPr id="283" name="Freeform 282"/>
            <p:cNvSpPr>
              <a:spLocks/>
            </p:cNvSpPr>
            <p:nvPr/>
          </p:nvSpPr>
          <p:spPr bwMode="auto">
            <a:xfrm>
              <a:off x="5957637" y="3282926"/>
              <a:ext cx="448593" cy="285010"/>
            </a:xfrm>
            <a:custGeom>
              <a:avLst/>
              <a:gdLst>
                <a:gd name="connsiteX0" fmla="*/ 373837 w 470138"/>
                <a:gd name="connsiteY0" fmla="*/ 178512 h 298698"/>
                <a:gd name="connsiteX1" fmla="*/ 376847 w 470138"/>
                <a:gd name="connsiteY1" fmla="*/ 178512 h 298698"/>
                <a:gd name="connsiteX2" fmla="*/ 382865 w 470138"/>
                <a:gd name="connsiteY2" fmla="*/ 178512 h 298698"/>
                <a:gd name="connsiteX3" fmla="*/ 391894 w 470138"/>
                <a:gd name="connsiteY3" fmla="*/ 184447 h 298698"/>
                <a:gd name="connsiteX4" fmla="*/ 399417 w 470138"/>
                <a:gd name="connsiteY4" fmla="*/ 191866 h 298698"/>
                <a:gd name="connsiteX5" fmla="*/ 405436 w 470138"/>
                <a:gd name="connsiteY5" fmla="*/ 193350 h 298698"/>
                <a:gd name="connsiteX6" fmla="*/ 409950 w 470138"/>
                <a:gd name="connsiteY6" fmla="*/ 193350 h 298698"/>
                <a:gd name="connsiteX7" fmla="*/ 417474 w 470138"/>
                <a:gd name="connsiteY7" fmla="*/ 193350 h 298698"/>
                <a:gd name="connsiteX8" fmla="*/ 432521 w 470138"/>
                <a:gd name="connsiteY8" fmla="*/ 199285 h 298698"/>
                <a:gd name="connsiteX9" fmla="*/ 441549 w 470138"/>
                <a:gd name="connsiteY9" fmla="*/ 206704 h 298698"/>
                <a:gd name="connsiteX10" fmla="*/ 441549 w 470138"/>
                <a:gd name="connsiteY10" fmla="*/ 212639 h 298698"/>
                <a:gd name="connsiteX11" fmla="*/ 444558 w 470138"/>
                <a:gd name="connsiteY11" fmla="*/ 225993 h 298698"/>
                <a:gd name="connsiteX12" fmla="*/ 449072 w 470138"/>
                <a:gd name="connsiteY12" fmla="*/ 225993 h 298698"/>
                <a:gd name="connsiteX13" fmla="*/ 452082 w 470138"/>
                <a:gd name="connsiteY13" fmla="*/ 225993 h 298698"/>
                <a:gd name="connsiteX14" fmla="*/ 452082 w 470138"/>
                <a:gd name="connsiteY14" fmla="*/ 234896 h 298698"/>
                <a:gd name="connsiteX15" fmla="*/ 456596 w 470138"/>
                <a:gd name="connsiteY15" fmla="*/ 234896 h 298698"/>
                <a:gd name="connsiteX16" fmla="*/ 462615 w 470138"/>
                <a:gd name="connsiteY16" fmla="*/ 240831 h 298698"/>
                <a:gd name="connsiteX17" fmla="*/ 470138 w 470138"/>
                <a:gd name="connsiteY17" fmla="*/ 240831 h 298698"/>
                <a:gd name="connsiteX18" fmla="*/ 462615 w 470138"/>
                <a:gd name="connsiteY18" fmla="*/ 251217 h 298698"/>
                <a:gd name="connsiteX19" fmla="*/ 456596 w 470138"/>
                <a:gd name="connsiteY19" fmla="*/ 254185 h 298698"/>
                <a:gd name="connsiteX20" fmla="*/ 449072 w 470138"/>
                <a:gd name="connsiteY20" fmla="*/ 267539 h 298698"/>
                <a:gd name="connsiteX21" fmla="*/ 440044 w 470138"/>
                <a:gd name="connsiteY21" fmla="*/ 270506 h 298698"/>
                <a:gd name="connsiteX22" fmla="*/ 421988 w 470138"/>
                <a:gd name="connsiteY22" fmla="*/ 270506 h 298698"/>
                <a:gd name="connsiteX23" fmla="*/ 418978 w 470138"/>
                <a:gd name="connsiteY23" fmla="*/ 274958 h 298698"/>
                <a:gd name="connsiteX24" fmla="*/ 406941 w 470138"/>
                <a:gd name="connsiteY24" fmla="*/ 274958 h 298698"/>
                <a:gd name="connsiteX25" fmla="*/ 403931 w 470138"/>
                <a:gd name="connsiteY25" fmla="*/ 285344 h 298698"/>
                <a:gd name="connsiteX26" fmla="*/ 402427 w 470138"/>
                <a:gd name="connsiteY26" fmla="*/ 292763 h 298698"/>
                <a:gd name="connsiteX27" fmla="*/ 399417 w 470138"/>
                <a:gd name="connsiteY27" fmla="*/ 295731 h 298698"/>
                <a:gd name="connsiteX28" fmla="*/ 396408 w 470138"/>
                <a:gd name="connsiteY28" fmla="*/ 298698 h 298698"/>
                <a:gd name="connsiteX29" fmla="*/ 391894 w 470138"/>
                <a:gd name="connsiteY29" fmla="*/ 298698 h 298698"/>
                <a:gd name="connsiteX30" fmla="*/ 387380 w 470138"/>
                <a:gd name="connsiteY30" fmla="*/ 291279 h 298698"/>
                <a:gd name="connsiteX31" fmla="*/ 376847 w 470138"/>
                <a:gd name="connsiteY31" fmla="*/ 286828 h 298698"/>
                <a:gd name="connsiteX32" fmla="*/ 370828 w 470138"/>
                <a:gd name="connsiteY32" fmla="*/ 280893 h 298698"/>
                <a:gd name="connsiteX33" fmla="*/ 370828 w 470138"/>
                <a:gd name="connsiteY33" fmla="*/ 277925 h 298698"/>
                <a:gd name="connsiteX34" fmla="*/ 370828 w 470138"/>
                <a:gd name="connsiteY34" fmla="*/ 273474 h 298698"/>
                <a:gd name="connsiteX35" fmla="*/ 370828 w 470138"/>
                <a:gd name="connsiteY35" fmla="*/ 267539 h 298698"/>
                <a:gd name="connsiteX36" fmla="*/ 370828 w 470138"/>
                <a:gd name="connsiteY36" fmla="*/ 264571 h 298698"/>
                <a:gd name="connsiteX37" fmla="*/ 370828 w 470138"/>
                <a:gd name="connsiteY37" fmla="*/ 252701 h 298698"/>
                <a:gd name="connsiteX38" fmla="*/ 370828 w 470138"/>
                <a:gd name="connsiteY38" fmla="*/ 249733 h 298698"/>
                <a:gd name="connsiteX39" fmla="*/ 370828 w 470138"/>
                <a:gd name="connsiteY39" fmla="*/ 242315 h 298698"/>
                <a:gd name="connsiteX40" fmla="*/ 363304 w 470138"/>
                <a:gd name="connsiteY40" fmla="*/ 231928 h 298698"/>
                <a:gd name="connsiteX41" fmla="*/ 358790 w 470138"/>
                <a:gd name="connsiteY41" fmla="*/ 227477 h 298698"/>
                <a:gd name="connsiteX42" fmla="*/ 358790 w 470138"/>
                <a:gd name="connsiteY42" fmla="*/ 223025 h 298698"/>
                <a:gd name="connsiteX43" fmla="*/ 358790 w 470138"/>
                <a:gd name="connsiteY43" fmla="*/ 220058 h 298698"/>
                <a:gd name="connsiteX44" fmla="*/ 363304 w 470138"/>
                <a:gd name="connsiteY44" fmla="*/ 214123 h 298698"/>
                <a:gd name="connsiteX45" fmla="*/ 370828 w 470138"/>
                <a:gd name="connsiteY45" fmla="*/ 212639 h 298698"/>
                <a:gd name="connsiteX46" fmla="*/ 376847 w 470138"/>
                <a:gd name="connsiteY46" fmla="*/ 206704 h 298698"/>
                <a:gd name="connsiteX47" fmla="*/ 376847 w 470138"/>
                <a:gd name="connsiteY47" fmla="*/ 199285 h 298698"/>
                <a:gd name="connsiteX48" fmla="*/ 373837 w 470138"/>
                <a:gd name="connsiteY48" fmla="*/ 185931 h 298698"/>
                <a:gd name="connsiteX49" fmla="*/ 373837 w 470138"/>
                <a:gd name="connsiteY49" fmla="*/ 182963 h 298698"/>
                <a:gd name="connsiteX50" fmla="*/ 373837 w 470138"/>
                <a:gd name="connsiteY50" fmla="*/ 178512 h 298698"/>
                <a:gd name="connsiteX51" fmla="*/ 275720 w 470138"/>
                <a:gd name="connsiteY51" fmla="*/ 116651 h 298698"/>
                <a:gd name="connsiteX52" fmla="*/ 281022 w 470138"/>
                <a:gd name="connsiteY52" fmla="*/ 116651 h 298698"/>
                <a:gd name="connsiteX53" fmla="*/ 284556 w 470138"/>
                <a:gd name="connsiteY53" fmla="*/ 116651 h 298698"/>
                <a:gd name="connsiteX54" fmla="*/ 288091 w 470138"/>
                <a:gd name="connsiteY54" fmla="*/ 120186 h 298698"/>
                <a:gd name="connsiteX55" fmla="*/ 291626 w 470138"/>
                <a:gd name="connsiteY55" fmla="*/ 125488 h 298698"/>
                <a:gd name="connsiteX56" fmla="*/ 291626 w 470138"/>
                <a:gd name="connsiteY56" fmla="*/ 130790 h 298698"/>
                <a:gd name="connsiteX57" fmla="*/ 284556 w 470138"/>
                <a:gd name="connsiteY57" fmla="*/ 134325 h 298698"/>
                <a:gd name="connsiteX58" fmla="*/ 281022 w 470138"/>
                <a:gd name="connsiteY58" fmla="*/ 130790 h 298698"/>
                <a:gd name="connsiteX59" fmla="*/ 281022 w 470138"/>
                <a:gd name="connsiteY59" fmla="*/ 125488 h 298698"/>
                <a:gd name="connsiteX60" fmla="*/ 275720 w 470138"/>
                <a:gd name="connsiteY60" fmla="*/ 121953 h 298698"/>
                <a:gd name="connsiteX61" fmla="*/ 275720 w 470138"/>
                <a:gd name="connsiteY61" fmla="*/ 120186 h 298698"/>
                <a:gd name="connsiteX62" fmla="*/ 309302 w 470138"/>
                <a:gd name="connsiteY62" fmla="*/ 107814 h 298698"/>
                <a:gd name="connsiteX63" fmla="*/ 314604 w 470138"/>
                <a:gd name="connsiteY63" fmla="*/ 107814 h 298698"/>
                <a:gd name="connsiteX64" fmla="*/ 319906 w 470138"/>
                <a:gd name="connsiteY64" fmla="*/ 113116 h 298698"/>
                <a:gd name="connsiteX65" fmla="*/ 323441 w 470138"/>
                <a:gd name="connsiteY65" fmla="*/ 116651 h 298698"/>
                <a:gd name="connsiteX66" fmla="*/ 330511 w 470138"/>
                <a:gd name="connsiteY66" fmla="*/ 120186 h 298698"/>
                <a:gd name="connsiteX67" fmla="*/ 330511 w 470138"/>
                <a:gd name="connsiteY67" fmla="*/ 116651 h 298698"/>
                <a:gd name="connsiteX68" fmla="*/ 339348 w 470138"/>
                <a:gd name="connsiteY68" fmla="*/ 116651 h 298698"/>
                <a:gd name="connsiteX69" fmla="*/ 344650 w 470138"/>
                <a:gd name="connsiteY69" fmla="*/ 116651 h 298698"/>
                <a:gd name="connsiteX70" fmla="*/ 351720 w 470138"/>
                <a:gd name="connsiteY70" fmla="*/ 121954 h 298698"/>
                <a:gd name="connsiteX71" fmla="*/ 364092 w 470138"/>
                <a:gd name="connsiteY71" fmla="*/ 130791 h 298698"/>
                <a:gd name="connsiteX72" fmla="*/ 364092 w 470138"/>
                <a:gd name="connsiteY72" fmla="*/ 139628 h 298698"/>
                <a:gd name="connsiteX73" fmla="*/ 358789 w 470138"/>
                <a:gd name="connsiteY73" fmla="*/ 144930 h 298698"/>
                <a:gd name="connsiteX74" fmla="*/ 353487 w 470138"/>
                <a:gd name="connsiteY74" fmla="*/ 144930 h 298698"/>
                <a:gd name="connsiteX75" fmla="*/ 348185 w 470138"/>
                <a:gd name="connsiteY75" fmla="*/ 144930 h 298698"/>
                <a:gd name="connsiteX76" fmla="*/ 348185 w 470138"/>
                <a:gd name="connsiteY76" fmla="*/ 146698 h 298698"/>
                <a:gd name="connsiteX77" fmla="*/ 335813 w 470138"/>
                <a:gd name="connsiteY77" fmla="*/ 146698 h 298698"/>
                <a:gd name="connsiteX78" fmla="*/ 330511 w 470138"/>
                <a:gd name="connsiteY78" fmla="*/ 146698 h 298698"/>
                <a:gd name="connsiteX79" fmla="*/ 328743 w 470138"/>
                <a:gd name="connsiteY79" fmla="*/ 146698 h 298698"/>
                <a:gd name="connsiteX80" fmla="*/ 325209 w 470138"/>
                <a:gd name="connsiteY80" fmla="*/ 141396 h 298698"/>
                <a:gd name="connsiteX81" fmla="*/ 323441 w 470138"/>
                <a:gd name="connsiteY81" fmla="*/ 134326 h 298698"/>
                <a:gd name="connsiteX82" fmla="*/ 325209 w 470138"/>
                <a:gd name="connsiteY82" fmla="*/ 127256 h 298698"/>
                <a:gd name="connsiteX83" fmla="*/ 316371 w 470138"/>
                <a:gd name="connsiteY83" fmla="*/ 127256 h 298698"/>
                <a:gd name="connsiteX84" fmla="*/ 309302 w 470138"/>
                <a:gd name="connsiteY84" fmla="*/ 125488 h 298698"/>
                <a:gd name="connsiteX85" fmla="*/ 309302 w 470138"/>
                <a:gd name="connsiteY85" fmla="*/ 120186 h 298698"/>
                <a:gd name="connsiteX86" fmla="*/ 309302 w 470138"/>
                <a:gd name="connsiteY86" fmla="*/ 116651 h 298698"/>
                <a:gd name="connsiteX87" fmla="*/ 309302 w 470138"/>
                <a:gd name="connsiteY87" fmla="*/ 111349 h 298698"/>
                <a:gd name="connsiteX88" fmla="*/ 258045 w 470138"/>
                <a:gd name="connsiteY88" fmla="*/ 93675 h 298698"/>
                <a:gd name="connsiteX89" fmla="*/ 261580 w 470138"/>
                <a:gd name="connsiteY89" fmla="*/ 93675 h 298698"/>
                <a:gd name="connsiteX90" fmla="*/ 272184 w 470138"/>
                <a:gd name="connsiteY90" fmla="*/ 93675 h 298698"/>
                <a:gd name="connsiteX91" fmla="*/ 281021 w 470138"/>
                <a:gd name="connsiteY91" fmla="*/ 93675 h 298698"/>
                <a:gd name="connsiteX92" fmla="*/ 282788 w 470138"/>
                <a:gd name="connsiteY92" fmla="*/ 100745 h 298698"/>
                <a:gd name="connsiteX93" fmla="*/ 302230 w 470138"/>
                <a:gd name="connsiteY93" fmla="*/ 100745 h 298698"/>
                <a:gd name="connsiteX94" fmla="*/ 293393 w 470138"/>
                <a:gd name="connsiteY94" fmla="*/ 106047 h 298698"/>
                <a:gd name="connsiteX95" fmla="*/ 291625 w 470138"/>
                <a:gd name="connsiteY95" fmla="*/ 107815 h 298698"/>
                <a:gd name="connsiteX96" fmla="*/ 291625 w 470138"/>
                <a:gd name="connsiteY96" fmla="*/ 104280 h 298698"/>
                <a:gd name="connsiteX97" fmla="*/ 286323 w 470138"/>
                <a:gd name="connsiteY97" fmla="*/ 104280 h 298698"/>
                <a:gd name="connsiteX98" fmla="*/ 282788 w 470138"/>
                <a:gd name="connsiteY98" fmla="*/ 104280 h 298698"/>
                <a:gd name="connsiteX99" fmla="*/ 277486 w 470138"/>
                <a:gd name="connsiteY99" fmla="*/ 104280 h 298698"/>
                <a:gd name="connsiteX100" fmla="*/ 273951 w 470138"/>
                <a:gd name="connsiteY100" fmla="*/ 104280 h 298698"/>
                <a:gd name="connsiteX101" fmla="*/ 270417 w 470138"/>
                <a:gd name="connsiteY101" fmla="*/ 104280 h 298698"/>
                <a:gd name="connsiteX102" fmla="*/ 265114 w 470138"/>
                <a:gd name="connsiteY102" fmla="*/ 104280 h 298698"/>
                <a:gd name="connsiteX103" fmla="*/ 258045 w 470138"/>
                <a:gd name="connsiteY103" fmla="*/ 102512 h 298698"/>
                <a:gd name="connsiteX104" fmla="*/ 258045 w 470138"/>
                <a:gd name="connsiteY104" fmla="*/ 100745 h 298698"/>
                <a:gd name="connsiteX105" fmla="*/ 258045 w 470138"/>
                <a:gd name="connsiteY105" fmla="*/ 97210 h 298698"/>
                <a:gd name="connsiteX106" fmla="*/ 187348 w 470138"/>
                <a:gd name="connsiteY106" fmla="*/ 51256 h 298698"/>
                <a:gd name="connsiteX107" fmla="*/ 194417 w 470138"/>
                <a:gd name="connsiteY107" fmla="*/ 51256 h 298698"/>
                <a:gd name="connsiteX108" fmla="*/ 197952 w 470138"/>
                <a:gd name="connsiteY108" fmla="*/ 51256 h 298698"/>
                <a:gd name="connsiteX109" fmla="*/ 201487 w 470138"/>
                <a:gd name="connsiteY109" fmla="*/ 53023 h 298698"/>
                <a:gd name="connsiteX110" fmla="*/ 203254 w 470138"/>
                <a:gd name="connsiteY110" fmla="*/ 56558 h 298698"/>
                <a:gd name="connsiteX111" fmla="*/ 208557 w 470138"/>
                <a:gd name="connsiteY111" fmla="*/ 65395 h 298698"/>
                <a:gd name="connsiteX112" fmla="*/ 213859 w 470138"/>
                <a:gd name="connsiteY112" fmla="*/ 65395 h 298698"/>
                <a:gd name="connsiteX113" fmla="*/ 217394 w 470138"/>
                <a:gd name="connsiteY113" fmla="*/ 74233 h 298698"/>
                <a:gd name="connsiteX114" fmla="*/ 217394 w 470138"/>
                <a:gd name="connsiteY114" fmla="*/ 81303 h 298698"/>
                <a:gd name="connsiteX115" fmla="*/ 217394 w 470138"/>
                <a:gd name="connsiteY115" fmla="*/ 86605 h 298698"/>
                <a:gd name="connsiteX116" fmla="*/ 212092 w 470138"/>
                <a:gd name="connsiteY116" fmla="*/ 86605 h 298698"/>
                <a:gd name="connsiteX117" fmla="*/ 206789 w 470138"/>
                <a:gd name="connsiteY117" fmla="*/ 81303 h 298698"/>
                <a:gd name="connsiteX118" fmla="*/ 203254 w 470138"/>
                <a:gd name="connsiteY118" fmla="*/ 77768 h 298698"/>
                <a:gd name="connsiteX119" fmla="*/ 194417 w 470138"/>
                <a:gd name="connsiteY119" fmla="*/ 81303 h 298698"/>
                <a:gd name="connsiteX120" fmla="*/ 187348 w 470138"/>
                <a:gd name="connsiteY120" fmla="*/ 83070 h 298698"/>
                <a:gd name="connsiteX121" fmla="*/ 182046 w 470138"/>
                <a:gd name="connsiteY121" fmla="*/ 79535 h 298698"/>
                <a:gd name="connsiteX122" fmla="*/ 178511 w 470138"/>
                <a:gd name="connsiteY122" fmla="*/ 74233 h 298698"/>
                <a:gd name="connsiteX123" fmla="*/ 169674 w 470138"/>
                <a:gd name="connsiteY123" fmla="*/ 68930 h 298698"/>
                <a:gd name="connsiteX124" fmla="*/ 169674 w 470138"/>
                <a:gd name="connsiteY124" fmla="*/ 63628 h 298698"/>
                <a:gd name="connsiteX125" fmla="*/ 169674 w 470138"/>
                <a:gd name="connsiteY125" fmla="*/ 56558 h 298698"/>
                <a:gd name="connsiteX126" fmla="*/ 174976 w 470138"/>
                <a:gd name="connsiteY126" fmla="*/ 56558 h 298698"/>
                <a:gd name="connsiteX127" fmla="*/ 180278 w 470138"/>
                <a:gd name="connsiteY127" fmla="*/ 56558 h 298698"/>
                <a:gd name="connsiteX128" fmla="*/ 180278 w 470138"/>
                <a:gd name="connsiteY128" fmla="*/ 53023 h 298698"/>
                <a:gd name="connsiteX129" fmla="*/ 12372 w 470138"/>
                <a:gd name="connsiteY129" fmla="*/ 15908 h 298698"/>
                <a:gd name="connsiteX130" fmla="*/ 12372 w 470138"/>
                <a:gd name="connsiteY130" fmla="*/ 21210 h 298698"/>
                <a:gd name="connsiteX131" fmla="*/ 12372 w 470138"/>
                <a:gd name="connsiteY131" fmla="*/ 24745 h 298698"/>
                <a:gd name="connsiteX132" fmla="*/ 8837 w 470138"/>
                <a:gd name="connsiteY132" fmla="*/ 28280 h 298698"/>
                <a:gd name="connsiteX133" fmla="*/ 7069 w 470138"/>
                <a:gd name="connsiteY133" fmla="*/ 31815 h 298698"/>
                <a:gd name="connsiteX134" fmla="*/ 7069 w 470138"/>
                <a:gd name="connsiteY134" fmla="*/ 38885 h 298698"/>
                <a:gd name="connsiteX135" fmla="*/ 0 w 470138"/>
                <a:gd name="connsiteY135" fmla="*/ 35350 h 298698"/>
                <a:gd name="connsiteX136" fmla="*/ 0 w 470138"/>
                <a:gd name="connsiteY136" fmla="*/ 31815 h 298698"/>
                <a:gd name="connsiteX137" fmla="*/ 0 w 470138"/>
                <a:gd name="connsiteY137" fmla="*/ 28280 h 298698"/>
                <a:gd name="connsiteX138" fmla="*/ 7069 w 470138"/>
                <a:gd name="connsiteY138" fmla="*/ 21210 h 298698"/>
                <a:gd name="connsiteX139" fmla="*/ 58325 w 470138"/>
                <a:gd name="connsiteY139" fmla="*/ 0 h 298698"/>
                <a:gd name="connsiteX140" fmla="*/ 63627 w 470138"/>
                <a:gd name="connsiteY140" fmla="*/ 0 h 298698"/>
                <a:gd name="connsiteX141" fmla="*/ 77767 w 470138"/>
                <a:gd name="connsiteY141" fmla="*/ 0 h 298698"/>
                <a:gd name="connsiteX142" fmla="*/ 83069 w 470138"/>
                <a:gd name="connsiteY142" fmla="*/ 0 h 298698"/>
                <a:gd name="connsiteX143" fmla="*/ 88372 w 470138"/>
                <a:gd name="connsiteY143" fmla="*/ 8837 h 298698"/>
                <a:gd name="connsiteX144" fmla="*/ 88372 w 470138"/>
                <a:gd name="connsiteY144" fmla="*/ 10604 h 298698"/>
                <a:gd name="connsiteX145" fmla="*/ 88372 w 470138"/>
                <a:gd name="connsiteY145" fmla="*/ 15907 h 298698"/>
                <a:gd name="connsiteX146" fmla="*/ 86604 w 470138"/>
                <a:gd name="connsiteY146" fmla="*/ 21209 h 298698"/>
                <a:gd name="connsiteX147" fmla="*/ 86604 w 470138"/>
                <a:gd name="connsiteY147" fmla="*/ 22977 h 298698"/>
                <a:gd name="connsiteX148" fmla="*/ 81302 w 470138"/>
                <a:gd name="connsiteY148" fmla="*/ 28279 h 298698"/>
                <a:gd name="connsiteX149" fmla="*/ 77767 w 470138"/>
                <a:gd name="connsiteY149" fmla="*/ 28279 h 298698"/>
                <a:gd name="connsiteX150" fmla="*/ 72465 w 470138"/>
                <a:gd name="connsiteY150" fmla="*/ 28279 h 298698"/>
                <a:gd name="connsiteX151" fmla="*/ 68930 w 470138"/>
                <a:gd name="connsiteY151" fmla="*/ 28279 h 298698"/>
                <a:gd name="connsiteX152" fmla="*/ 60092 w 470138"/>
                <a:gd name="connsiteY152" fmla="*/ 22977 h 298698"/>
                <a:gd name="connsiteX153" fmla="*/ 58325 w 470138"/>
                <a:gd name="connsiteY153" fmla="*/ 22977 h 298698"/>
                <a:gd name="connsiteX154" fmla="*/ 49488 w 470138"/>
                <a:gd name="connsiteY154" fmla="*/ 15907 h 298698"/>
                <a:gd name="connsiteX155" fmla="*/ 49488 w 470138"/>
                <a:gd name="connsiteY155" fmla="*/ 7070 h 298698"/>
                <a:gd name="connsiteX156" fmla="*/ 49488 w 470138"/>
                <a:gd name="connsiteY156" fmla="*/ 3535 h 29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470138" h="298698">
                  <a:moveTo>
                    <a:pt x="373837" y="178512"/>
                  </a:moveTo>
                  <a:cubicBezTo>
                    <a:pt x="376847" y="178512"/>
                    <a:pt x="376847" y="178512"/>
                    <a:pt x="376847" y="178512"/>
                  </a:cubicBezTo>
                  <a:cubicBezTo>
                    <a:pt x="382865" y="178512"/>
                    <a:pt x="382865" y="178512"/>
                    <a:pt x="382865" y="178512"/>
                  </a:cubicBezTo>
                  <a:cubicBezTo>
                    <a:pt x="391894" y="184447"/>
                    <a:pt x="391894" y="184447"/>
                    <a:pt x="391894" y="184447"/>
                  </a:cubicBezTo>
                  <a:cubicBezTo>
                    <a:pt x="399417" y="191866"/>
                    <a:pt x="399417" y="191866"/>
                    <a:pt x="399417" y="191866"/>
                  </a:cubicBezTo>
                  <a:cubicBezTo>
                    <a:pt x="399417" y="191866"/>
                    <a:pt x="403931" y="193350"/>
                    <a:pt x="405436" y="193350"/>
                  </a:cubicBezTo>
                  <a:cubicBezTo>
                    <a:pt x="406941" y="193350"/>
                    <a:pt x="408445" y="193350"/>
                    <a:pt x="409950" y="193350"/>
                  </a:cubicBezTo>
                  <a:cubicBezTo>
                    <a:pt x="411455" y="193350"/>
                    <a:pt x="417474" y="193350"/>
                    <a:pt x="417474" y="193350"/>
                  </a:cubicBezTo>
                  <a:cubicBezTo>
                    <a:pt x="432521" y="199285"/>
                    <a:pt x="432521" y="199285"/>
                    <a:pt x="432521" y="199285"/>
                  </a:cubicBezTo>
                  <a:cubicBezTo>
                    <a:pt x="441549" y="206704"/>
                    <a:pt x="441549" y="206704"/>
                    <a:pt x="441549" y="206704"/>
                  </a:cubicBezTo>
                  <a:cubicBezTo>
                    <a:pt x="441549" y="212639"/>
                    <a:pt x="441549" y="212639"/>
                    <a:pt x="441549" y="212639"/>
                  </a:cubicBezTo>
                  <a:cubicBezTo>
                    <a:pt x="444558" y="225993"/>
                    <a:pt x="444558" y="225993"/>
                    <a:pt x="444558" y="225993"/>
                  </a:cubicBezTo>
                  <a:cubicBezTo>
                    <a:pt x="449072" y="225993"/>
                    <a:pt x="449072" y="225993"/>
                    <a:pt x="449072" y="225993"/>
                  </a:cubicBezTo>
                  <a:cubicBezTo>
                    <a:pt x="452082" y="225993"/>
                    <a:pt x="452082" y="225993"/>
                    <a:pt x="452082" y="225993"/>
                  </a:cubicBezTo>
                  <a:cubicBezTo>
                    <a:pt x="452082" y="234896"/>
                    <a:pt x="452082" y="234896"/>
                    <a:pt x="452082" y="234896"/>
                  </a:cubicBezTo>
                  <a:cubicBezTo>
                    <a:pt x="456596" y="234896"/>
                    <a:pt x="456596" y="234896"/>
                    <a:pt x="456596" y="234896"/>
                  </a:cubicBezTo>
                  <a:cubicBezTo>
                    <a:pt x="462615" y="240831"/>
                    <a:pt x="462615" y="240831"/>
                    <a:pt x="462615" y="240831"/>
                  </a:cubicBezTo>
                  <a:cubicBezTo>
                    <a:pt x="470138" y="240831"/>
                    <a:pt x="470138" y="240831"/>
                    <a:pt x="470138" y="240831"/>
                  </a:cubicBezTo>
                  <a:cubicBezTo>
                    <a:pt x="462615" y="251217"/>
                    <a:pt x="462615" y="251217"/>
                    <a:pt x="462615" y="251217"/>
                  </a:cubicBezTo>
                  <a:cubicBezTo>
                    <a:pt x="456596" y="254185"/>
                    <a:pt x="456596" y="254185"/>
                    <a:pt x="456596" y="254185"/>
                  </a:cubicBezTo>
                  <a:cubicBezTo>
                    <a:pt x="449072" y="267539"/>
                    <a:pt x="449072" y="267539"/>
                    <a:pt x="449072" y="267539"/>
                  </a:cubicBezTo>
                  <a:cubicBezTo>
                    <a:pt x="440044" y="270506"/>
                    <a:pt x="440044" y="270506"/>
                    <a:pt x="440044" y="270506"/>
                  </a:cubicBezTo>
                  <a:cubicBezTo>
                    <a:pt x="421988" y="270506"/>
                    <a:pt x="421988" y="270506"/>
                    <a:pt x="421988" y="270506"/>
                  </a:cubicBezTo>
                  <a:cubicBezTo>
                    <a:pt x="418978" y="274958"/>
                    <a:pt x="418978" y="274958"/>
                    <a:pt x="418978" y="274958"/>
                  </a:cubicBezTo>
                  <a:cubicBezTo>
                    <a:pt x="406941" y="274958"/>
                    <a:pt x="406941" y="274958"/>
                    <a:pt x="406941" y="274958"/>
                  </a:cubicBezTo>
                  <a:cubicBezTo>
                    <a:pt x="403931" y="285344"/>
                    <a:pt x="403931" y="285344"/>
                    <a:pt x="403931" y="285344"/>
                  </a:cubicBezTo>
                  <a:cubicBezTo>
                    <a:pt x="402427" y="292763"/>
                    <a:pt x="402427" y="292763"/>
                    <a:pt x="402427" y="292763"/>
                  </a:cubicBezTo>
                  <a:cubicBezTo>
                    <a:pt x="399417" y="295731"/>
                    <a:pt x="399417" y="295731"/>
                    <a:pt x="399417" y="295731"/>
                  </a:cubicBezTo>
                  <a:cubicBezTo>
                    <a:pt x="396408" y="298698"/>
                    <a:pt x="396408" y="298698"/>
                    <a:pt x="396408" y="298698"/>
                  </a:cubicBezTo>
                  <a:cubicBezTo>
                    <a:pt x="391894" y="298698"/>
                    <a:pt x="391894" y="298698"/>
                    <a:pt x="391894" y="298698"/>
                  </a:cubicBezTo>
                  <a:cubicBezTo>
                    <a:pt x="387380" y="291279"/>
                    <a:pt x="387380" y="291279"/>
                    <a:pt x="387380" y="291279"/>
                  </a:cubicBezTo>
                  <a:cubicBezTo>
                    <a:pt x="376847" y="286828"/>
                    <a:pt x="376847" y="286828"/>
                    <a:pt x="376847" y="286828"/>
                  </a:cubicBezTo>
                  <a:cubicBezTo>
                    <a:pt x="370828" y="280893"/>
                    <a:pt x="370828" y="280893"/>
                    <a:pt x="370828" y="280893"/>
                  </a:cubicBezTo>
                  <a:cubicBezTo>
                    <a:pt x="370828" y="277925"/>
                    <a:pt x="370828" y="277925"/>
                    <a:pt x="370828" y="277925"/>
                  </a:cubicBezTo>
                  <a:cubicBezTo>
                    <a:pt x="370828" y="273474"/>
                    <a:pt x="370828" y="273474"/>
                    <a:pt x="370828" y="273474"/>
                  </a:cubicBezTo>
                  <a:cubicBezTo>
                    <a:pt x="370828" y="267539"/>
                    <a:pt x="370828" y="267539"/>
                    <a:pt x="370828" y="267539"/>
                  </a:cubicBezTo>
                  <a:cubicBezTo>
                    <a:pt x="370828" y="264571"/>
                    <a:pt x="370828" y="264571"/>
                    <a:pt x="370828" y="264571"/>
                  </a:cubicBezTo>
                  <a:cubicBezTo>
                    <a:pt x="370828" y="252701"/>
                    <a:pt x="370828" y="252701"/>
                    <a:pt x="370828" y="252701"/>
                  </a:cubicBezTo>
                  <a:cubicBezTo>
                    <a:pt x="370828" y="249733"/>
                    <a:pt x="370828" y="249733"/>
                    <a:pt x="370828" y="249733"/>
                  </a:cubicBezTo>
                  <a:cubicBezTo>
                    <a:pt x="370828" y="242315"/>
                    <a:pt x="370828" y="242315"/>
                    <a:pt x="370828" y="242315"/>
                  </a:cubicBezTo>
                  <a:cubicBezTo>
                    <a:pt x="363304" y="231928"/>
                    <a:pt x="363304" y="231928"/>
                    <a:pt x="363304" y="231928"/>
                  </a:cubicBezTo>
                  <a:cubicBezTo>
                    <a:pt x="358790" y="227477"/>
                    <a:pt x="358790" y="227477"/>
                    <a:pt x="358790" y="227477"/>
                  </a:cubicBezTo>
                  <a:cubicBezTo>
                    <a:pt x="358790" y="223025"/>
                    <a:pt x="358790" y="223025"/>
                    <a:pt x="358790" y="223025"/>
                  </a:cubicBezTo>
                  <a:cubicBezTo>
                    <a:pt x="358790" y="220058"/>
                    <a:pt x="358790" y="220058"/>
                    <a:pt x="358790" y="220058"/>
                  </a:cubicBezTo>
                  <a:cubicBezTo>
                    <a:pt x="363304" y="214123"/>
                    <a:pt x="363304" y="214123"/>
                    <a:pt x="363304" y="214123"/>
                  </a:cubicBezTo>
                  <a:cubicBezTo>
                    <a:pt x="370828" y="212639"/>
                    <a:pt x="370828" y="212639"/>
                    <a:pt x="370828" y="212639"/>
                  </a:cubicBezTo>
                  <a:cubicBezTo>
                    <a:pt x="376847" y="206704"/>
                    <a:pt x="376847" y="206704"/>
                    <a:pt x="376847" y="206704"/>
                  </a:cubicBezTo>
                  <a:lnTo>
                    <a:pt x="376847" y="199285"/>
                  </a:lnTo>
                  <a:cubicBezTo>
                    <a:pt x="373837" y="185931"/>
                    <a:pt x="373837" y="185931"/>
                    <a:pt x="373837" y="185931"/>
                  </a:cubicBezTo>
                  <a:cubicBezTo>
                    <a:pt x="373837" y="182963"/>
                    <a:pt x="373837" y="182963"/>
                    <a:pt x="373837" y="182963"/>
                  </a:cubicBezTo>
                  <a:cubicBezTo>
                    <a:pt x="373837" y="178512"/>
                    <a:pt x="373837" y="178512"/>
                    <a:pt x="373837" y="178512"/>
                  </a:cubicBezTo>
                  <a:close/>
                  <a:moveTo>
                    <a:pt x="275720" y="116651"/>
                  </a:moveTo>
                  <a:lnTo>
                    <a:pt x="281022" y="116651"/>
                  </a:lnTo>
                  <a:lnTo>
                    <a:pt x="284556" y="116651"/>
                  </a:lnTo>
                  <a:lnTo>
                    <a:pt x="288091" y="120186"/>
                  </a:lnTo>
                  <a:lnTo>
                    <a:pt x="291626" y="125488"/>
                  </a:lnTo>
                  <a:lnTo>
                    <a:pt x="291626" y="130790"/>
                  </a:lnTo>
                  <a:lnTo>
                    <a:pt x="284556" y="134325"/>
                  </a:lnTo>
                  <a:lnTo>
                    <a:pt x="281022" y="130790"/>
                  </a:lnTo>
                  <a:lnTo>
                    <a:pt x="281022" y="125488"/>
                  </a:lnTo>
                  <a:lnTo>
                    <a:pt x="275720" y="121953"/>
                  </a:lnTo>
                  <a:lnTo>
                    <a:pt x="275720" y="120186"/>
                  </a:lnTo>
                  <a:close/>
                  <a:moveTo>
                    <a:pt x="309302" y="107814"/>
                  </a:moveTo>
                  <a:lnTo>
                    <a:pt x="314604" y="107814"/>
                  </a:lnTo>
                  <a:lnTo>
                    <a:pt x="319906" y="113116"/>
                  </a:lnTo>
                  <a:lnTo>
                    <a:pt x="323441" y="116651"/>
                  </a:lnTo>
                  <a:lnTo>
                    <a:pt x="330511" y="120186"/>
                  </a:lnTo>
                  <a:lnTo>
                    <a:pt x="330511" y="116651"/>
                  </a:lnTo>
                  <a:lnTo>
                    <a:pt x="339348" y="116651"/>
                  </a:lnTo>
                  <a:lnTo>
                    <a:pt x="344650" y="116651"/>
                  </a:lnTo>
                  <a:lnTo>
                    <a:pt x="351720" y="121954"/>
                  </a:lnTo>
                  <a:lnTo>
                    <a:pt x="364092" y="130791"/>
                  </a:lnTo>
                  <a:lnTo>
                    <a:pt x="364092" y="139628"/>
                  </a:lnTo>
                  <a:lnTo>
                    <a:pt x="358789" y="144930"/>
                  </a:lnTo>
                  <a:lnTo>
                    <a:pt x="353487" y="144930"/>
                  </a:lnTo>
                  <a:lnTo>
                    <a:pt x="348185" y="144930"/>
                  </a:lnTo>
                  <a:lnTo>
                    <a:pt x="348185" y="146698"/>
                  </a:lnTo>
                  <a:lnTo>
                    <a:pt x="335813" y="146698"/>
                  </a:lnTo>
                  <a:lnTo>
                    <a:pt x="330511" y="146698"/>
                  </a:lnTo>
                  <a:lnTo>
                    <a:pt x="328743" y="146698"/>
                  </a:lnTo>
                  <a:lnTo>
                    <a:pt x="325209" y="141396"/>
                  </a:lnTo>
                  <a:lnTo>
                    <a:pt x="323441" y="134326"/>
                  </a:lnTo>
                  <a:lnTo>
                    <a:pt x="325209" y="127256"/>
                  </a:lnTo>
                  <a:lnTo>
                    <a:pt x="316371" y="127256"/>
                  </a:lnTo>
                  <a:lnTo>
                    <a:pt x="309302" y="125488"/>
                  </a:lnTo>
                  <a:lnTo>
                    <a:pt x="309302" y="120186"/>
                  </a:lnTo>
                  <a:lnTo>
                    <a:pt x="309302" y="116651"/>
                  </a:lnTo>
                  <a:lnTo>
                    <a:pt x="309302" y="111349"/>
                  </a:lnTo>
                  <a:close/>
                  <a:moveTo>
                    <a:pt x="258045" y="93675"/>
                  </a:moveTo>
                  <a:lnTo>
                    <a:pt x="261580" y="93675"/>
                  </a:lnTo>
                  <a:lnTo>
                    <a:pt x="272184" y="93675"/>
                  </a:lnTo>
                  <a:lnTo>
                    <a:pt x="281021" y="93675"/>
                  </a:lnTo>
                  <a:lnTo>
                    <a:pt x="282788" y="100745"/>
                  </a:lnTo>
                  <a:lnTo>
                    <a:pt x="302230" y="100745"/>
                  </a:lnTo>
                  <a:lnTo>
                    <a:pt x="293393" y="106047"/>
                  </a:lnTo>
                  <a:lnTo>
                    <a:pt x="291625" y="107815"/>
                  </a:lnTo>
                  <a:lnTo>
                    <a:pt x="291625" y="104280"/>
                  </a:lnTo>
                  <a:lnTo>
                    <a:pt x="286323" y="104280"/>
                  </a:lnTo>
                  <a:lnTo>
                    <a:pt x="282788" y="104280"/>
                  </a:lnTo>
                  <a:lnTo>
                    <a:pt x="277486" y="104280"/>
                  </a:lnTo>
                  <a:lnTo>
                    <a:pt x="273951" y="104280"/>
                  </a:lnTo>
                  <a:lnTo>
                    <a:pt x="270417" y="104280"/>
                  </a:lnTo>
                  <a:lnTo>
                    <a:pt x="265114" y="104280"/>
                  </a:lnTo>
                  <a:lnTo>
                    <a:pt x="258045" y="102512"/>
                  </a:lnTo>
                  <a:lnTo>
                    <a:pt x="258045" y="100745"/>
                  </a:lnTo>
                  <a:lnTo>
                    <a:pt x="258045" y="97210"/>
                  </a:lnTo>
                  <a:close/>
                  <a:moveTo>
                    <a:pt x="187348" y="51256"/>
                  </a:moveTo>
                  <a:lnTo>
                    <a:pt x="194417" y="51256"/>
                  </a:lnTo>
                  <a:lnTo>
                    <a:pt x="197952" y="51256"/>
                  </a:lnTo>
                  <a:lnTo>
                    <a:pt x="201487" y="53023"/>
                  </a:lnTo>
                  <a:lnTo>
                    <a:pt x="203254" y="56558"/>
                  </a:lnTo>
                  <a:lnTo>
                    <a:pt x="208557" y="65395"/>
                  </a:lnTo>
                  <a:lnTo>
                    <a:pt x="213859" y="65395"/>
                  </a:lnTo>
                  <a:lnTo>
                    <a:pt x="217394" y="74233"/>
                  </a:lnTo>
                  <a:lnTo>
                    <a:pt x="217394" y="81303"/>
                  </a:lnTo>
                  <a:lnTo>
                    <a:pt x="217394" y="86605"/>
                  </a:lnTo>
                  <a:lnTo>
                    <a:pt x="212092" y="86605"/>
                  </a:lnTo>
                  <a:lnTo>
                    <a:pt x="206789" y="81303"/>
                  </a:lnTo>
                  <a:lnTo>
                    <a:pt x="203254" y="77768"/>
                  </a:lnTo>
                  <a:lnTo>
                    <a:pt x="194417" y="81303"/>
                  </a:lnTo>
                  <a:lnTo>
                    <a:pt x="187348" y="83070"/>
                  </a:lnTo>
                  <a:lnTo>
                    <a:pt x="182046" y="79535"/>
                  </a:lnTo>
                  <a:lnTo>
                    <a:pt x="178511" y="74233"/>
                  </a:lnTo>
                  <a:lnTo>
                    <a:pt x="169674" y="68930"/>
                  </a:lnTo>
                  <a:lnTo>
                    <a:pt x="169674" y="63628"/>
                  </a:lnTo>
                  <a:lnTo>
                    <a:pt x="169674" y="56558"/>
                  </a:lnTo>
                  <a:lnTo>
                    <a:pt x="174976" y="56558"/>
                  </a:lnTo>
                  <a:lnTo>
                    <a:pt x="180278" y="56558"/>
                  </a:lnTo>
                  <a:lnTo>
                    <a:pt x="180278" y="53023"/>
                  </a:lnTo>
                  <a:close/>
                  <a:moveTo>
                    <a:pt x="12372" y="15908"/>
                  </a:moveTo>
                  <a:lnTo>
                    <a:pt x="12372" y="21210"/>
                  </a:lnTo>
                  <a:lnTo>
                    <a:pt x="12372" y="24745"/>
                  </a:lnTo>
                  <a:lnTo>
                    <a:pt x="8837" y="28280"/>
                  </a:lnTo>
                  <a:lnTo>
                    <a:pt x="7069" y="31815"/>
                  </a:lnTo>
                  <a:lnTo>
                    <a:pt x="7069" y="38885"/>
                  </a:lnTo>
                  <a:lnTo>
                    <a:pt x="0" y="35350"/>
                  </a:lnTo>
                  <a:lnTo>
                    <a:pt x="0" y="31815"/>
                  </a:lnTo>
                  <a:lnTo>
                    <a:pt x="0" y="28280"/>
                  </a:lnTo>
                  <a:lnTo>
                    <a:pt x="7069" y="21210"/>
                  </a:lnTo>
                  <a:close/>
                  <a:moveTo>
                    <a:pt x="58325" y="0"/>
                  </a:moveTo>
                  <a:lnTo>
                    <a:pt x="63627" y="0"/>
                  </a:lnTo>
                  <a:lnTo>
                    <a:pt x="77767" y="0"/>
                  </a:lnTo>
                  <a:lnTo>
                    <a:pt x="83069" y="0"/>
                  </a:lnTo>
                  <a:lnTo>
                    <a:pt x="88372" y="8837"/>
                  </a:lnTo>
                  <a:lnTo>
                    <a:pt x="88372" y="10604"/>
                  </a:lnTo>
                  <a:lnTo>
                    <a:pt x="88372" y="15907"/>
                  </a:lnTo>
                  <a:lnTo>
                    <a:pt x="86604" y="21209"/>
                  </a:lnTo>
                  <a:lnTo>
                    <a:pt x="86604" y="22977"/>
                  </a:lnTo>
                  <a:lnTo>
                    <a:pt x="81302" y="28279"/>
                  </a:lnTo>
                  <a:lnTo>
                    <a:pt x="77767" y="28279"/>
                  </a:lnTo>
                  <a:lnTo>
                    <a:pt x="72465" y="28279"/>
                  </a:lnTo>
                  <a:lnTo>
                    <a:pt x="68930" y="28279"/>
                  </a:lnTo>
                  <a:lnTo>
                    <a:pt x="60092" y="22977"/>
                  </a:lnTo>
                  <a:lnTo>
                    <a:pt x="58325" y="22977"/>
                  </a:lnTo>
                  <a:lnTo>
                    <a:pt x="49488" y="15907"/>
                  </a:lnTo>
                  <a:lnTo>
                    <a:pt x="49488" y="7070"/>
                  </a:lnTo>
                  <a:lnTo>
                    <a:pt x="49488" y="3535"/>
                  </a:lnTo>
                  <a:close/>
                </a:path>
              </a:pathLst>
            </a:custGeom>
            <a:grpFill/>
            <a:ln w="6350" cap="flat">
              <a:solidFill>
                <a:srgbClr val="FFFFFF"/>
              </a:solidFill>
              <a:prstDash val="solid"/>
              <a:miter lim="800000"/>
              <a:headEnd/>
              <a:tailEnd/>
            </a:ln>
          </p:spPr>
          <p:txBody>
            <a:bodyPr/>
            <a:lstStyle/>
            <a:p>
              <a:pPr defTabSz="1828434" fontAlgn="auto">
                <a:spcBef>
                  <a:spcPts val="0"/>
                </a:spcBef>
                <a:spcAft>
                  <a:spcPts val="0"/>
                </a:spcAft>
                <a:defRPr/>
              </a:pPr>
              <a:endParaRPr lang="en-US" dirty="0">
                <a:latin typeface="Source Sans Pro Regular" charset="0"/>
                <a:ea typeface="+mn-ea"/>
              </a:endParaRPr>
            </a:p>
          </p:txBody>
        </p:sp>
      </p:grpSp>
      <p:sp>
        <p:nvSpPr>
          <p:cNvPr id="74" name="Freeform 73"/>
          <p:cNvSpPr/>
          <p:nvPr/>
        </p:nvSpPr>
        <p:spPr>
          <a:xfrm>
            <a:off x="5991091" y="5058980"/>
            <a:ext cx="2014074" cy="2014598"/>
          </a:xfrm>
          <a:custGeom>
            <a:avLst/>
            <a:gdLst>
              <a:gd name="connsiteX0" fmla="*/ 0 w 874484"/>
              <a:gd name="connsiteY0" fmla="*/ 437242 h 874484"/>
              <a:gd name="connsiteX1" fmla="*/ 437242 w 874484"/>
              <a:gd name="connsiteY1" fmla="*/ 0 h 874484"/>
              <a:gd name="connsiteX2" fmla="*/ 874484 w 874484"/>
              <a:gd name="connsiteY2" fmla="*/ 437242 h 874484"/>
              <a:gd name="connsiteX3" fmla="*/ 437242 w 874484"/>
              <a:gd name="connsiteY3" fmla="*/ 874484 h 874484"/>
              <a:gd name="connsiteX4" fmla="*/ 0 w 874484"/>
              <a:gd name="connsiteY4" fmla="*/ 437242 h 874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484" h="874484">
                <a:moveTo>
                  <a:pt x="0" y="437242"/>
                </a:moveTo>
                <a:cubicBezTo>
                  <a:pt x="0" y="195760"/>
                  <a:pt x="195760" y="0"/>
                  <a:pt x="437242" y="0"/>
                </a:cubicBezTo>
                <a:cubicBezTo>
                  <a:pt x="678724" y="0"/>
                  <a:pt x="874484" y="195760"/>
                  <a:pt x="874484" y="437242"/>
                </a:cubicBezTo>
                <a:cubicBezTo>
                  <a:pt x="874484" y="678724"/>
                  <a:pt x="678724" y="874484"/>
                  <a:pt x="437242" y="874484"/>
                </a:cubicBezTo>
                <a:cubicBezTo>
                  <a:pt x="195760" y="874484"/>
                  <a:pt x="0" y="678724"/>
                  <a:pt x="0" y="437242"/>
                </a:cubicBezTo>
                <a:close/>
              </a:path>
            </a:pathLst>
          </a:custGeom>
          <a:solidFill>
            <a:schemeClr val="accent1">
              <a:alpha val="76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none" lIns="150925" tIns="150925" rIns="150925" bIns="150925" numCol="1" spcCol="1270" anchor="ctr" anchorCtr="0">
            <a:noAutofit/>
          </a:bodyPr>
          <a:lstStyle/>
          <a:p>
            <a:pPr algn="ctr" defTabSz="2133227">
              <a:lnSpc>
                <a:spcPct val="90000"/>
              </a:lnSpc>
              <a:spcBef>
                <a:spcPct val="0"/>
              </a:spcBef>
            </a:pPr>
            <a:endParaRPr lang="en-US" dirty="0">
              <a:solidFill>
                <a:srgbClr val="FFFFFF"/>
              </a:solidFill>
              <a:latin typeface="Lato Regular" charset="0"/>
              <a:cs typeface="Lato Regular" charset="0"/>
            </a:endParaRPr>
          </a:p>
        </p:txBody>
      </p:sp>
      <p:sp>
        <p:nvSpPr>
          <p:cNvPr id="75" name="TextBox 74"/>
          <p:cNvSpPr txBox="1"/>
          <p:nvPr/>
        </p:nvSpPr>
        <p:spPr>
          <a:xfrm>
            <a:off x="5901971" y="5664094"/>
            <a:ext cx="2181749" cy="820738"/>
          </a:xfrm>
          <a:prstGeom prst="rect">
            <a:avLst/>
          </a:prstGeom>
          <a:noFill/>
        </p:spPr>
        <p:txBody>
          <a:bodyPr wrap="square" lIns="0" tIns="0" rIns="0" bIns="0" rtlCol="0">
            <a:spAutoFit/>
          </a:bodyPr>
          <a:lstStyle/>
          <a:p>
            <a:pPr algn="ctr">
              <a:lnSpc>
                <a:spcPts val="3199"/>
              </a:lnSpc>
            </a:pPr>
            <a:r>
              <a:rPr lang="en-US" sz="2700" dirty="0">
                <a:solidFill>
                  <a:schemeClr val="bg1"/>
                </a:solidFill>
                <a:latin typeface="Lato Regular" charset="0"/>
                <a:cs typeface="Lato Regular" charset="0"/>
              </a:rPr>
              <a:t>CALIFORNIA</a:t>
            </a:r>
          </a:p>
          <a:p>
            <a:pPr algn="ctr">
              <a:lnSpc>
                <a:spcPts val="3199"/>
              </a:lnSpc>
            </a:pPr>
            <a:r>
              <a:rPr lang="en-US" sz="1900" dirty="0">
                <a:solidFill>
                  <a:schemeClr val="bg1"/>
                </a:solidFill>
                <a:latin typeface="Lato Regular" charset="0"/>
                <a:cs typeface="Lato Regular" charset="0"/>
              </a:rPr>
              <a:t>$126,942</a:t>
            </a:r>
          </a:p>
        </p:txBody>
      </p:sp>
      <p:sp>
        <p:nvSpPr>
          <p:cNvPr id="76" name="Freeform 75"/>
          <p:cNvSpPr/>
          <p:nvPr/>
        </p:nvSpPr>
        <p:spPr>
          <a:xfrm>
            <a:off x="15376206" y="6456657"/>
            <a:ext cx="2014074" cy="2014598"/>
          </a:xfrm>
          <a:custGeom>
            <a:avLst/>
            <a:gdLst>
              <a:gd name="connsiteX0" fmla="*/ 0 w 874484"/>
              <a:gd name="connsiteY0" fmla="*/ 437242 h 874484"/>
              <a:gd name="connsiteX1" fmla="*/ 437242 w 874484"/>
              <a:gd name="connsiteY1" fmla="*/ 0 h 874484"/>
              <a:gd name="connsiteX2" fmla="*/ 874484 w 874484"/>
              <a:gd name="connsiteY2" fmla="*/ 437242 h 874484"/>
              <a:gd name="connsiteX3" fmla="*/ 437242 w 874484"/>
              <a:gd name="connsiteY3" fmla="*/ 874484 h 874484"/>
              <a:gd name="connsiteX4" fmla="*/ 0 w 874484"/>
              <a:gd name="connsiteY4" fmla="*/ 437242 h 874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484" h="874484">
                <a:moveTo>
                  <a:pt x="0" y="437242"/>
                </a:moveTo>
                <a:cubicBezTo>
                  <a:pt x="0" y="195760"/>
                  <a:pt x="195760" y="0"/>
                  <a:pt x="437242" y="0"/>
                </a:cubicBezTo>
                <a:cubicBezTo>
                  <a:pt x="678724" y="0"/>
                  <a:pt x="874484" y="195760"/>
                  <a:pt x="874484" y="437242"/>
                </a:cubicBezTo>
                <a:cubicBezTo>
                  <a:pt x="874484" y="678724"/>
                  <a:pt x="678724" y="874484"/>
                  <a:pt x="437242" y="874484"/>
                </a:cubicBezTo>
                <a:cubicBezTo>
                  <a:pt x="195760" y="874484"/>
                  <a:pt x="0" y="678724"/>
                  <a:pt x="0" y="437242"/>
                </a:cubicBezTo>
                <a:close/>
              </a:path>
            </a:pathLst>
          </a:custGeom>
          <a:solidFill>
            <a:schemeClr val="accent3">
              <a:alpha val="76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none" lIns="150925" tIns="150925" rIns="150925" bIns="150925" numCol="1" spcCol="1270" anchor="ctr" anchorCtr="0">
            <a:noAutofit/>
          </a:bodyPr>
          <a:lstStyle/>
          <a:p>
            <a:pPr algn="ctr" defTabSz="2133227">
              <a:lnSpc>
                <a:spcPct val="90000"/>
              </a:lnSpc>
              <a:spcBef>
                <a:spcPct val="0"/>
              </a:spcBef>
            </a:pPr>
            <a:endParaRPr lang="en-US" dirty="0">
              <a:solidFill>
                <a:srgbClr val="FFFFFF"/>
              </a:solidFill>
              <a:latin typeface="Lato Regular" charset="0"/>
              <a:cs typeface="Lato Regular" charset="0"/>
            </a:endParaRPr>
          </a:p>
        </p:txBody>
      </p:sp>
      <p:sp>
        <p:nvSpPr>
          <p:cNvPr id="77" name="TextBox 76"/>
          <p:cNvSpPr txBox="1"/>
          <p:nvPr/>
        </p:nvSpPr>
        <p:spPr>
          <a:xfrm>
            <a:off x="15287086" y="7061771"/>
            <a:ext cx="2181749" cy="820738"/>
          </a:xfrm>
          <a:prstGeom prst="rect">
            <a:avLst/>
          </a:prstGeom>
          <a:noFill/>
        </p:spPr>
        <p:txBody>
          <a:bodyPr wrap="square" lIns="0" tIns="0" rIns="0" bIns="0" rtlCol="0">
            <a:spAutoFit/>
          </a:bodyPr>
          <a:lstStyle/>
          <a:p>
            <a:pPr algn="ctr">
              <a:lnSpc>
                <a:spcPts val="3199"/>
              </a:lnSpc>
            </a:pPr>
            <a:r>
              <a:rPr lang="en-US" sz="2700" dirty="0">
                <a:solidFill>
                  <a:schemeClr val="bg1"/>
                </a:solidFill>
                <a:latin typeface="Lato Regular" charset="0"/>
                <a:cs typeface="Lato Regular" charset="0"/>
              </a:rPr>
              <a:t>NEW YORK</a:t>
            </a:r>
          </a:p>
          <a:p>
            <a:pPr algn="ctr">
              <a:lnSpc>
                <a:spcPts val="3199"/>
              </a:lnSpc>
            </a:pPr>
            <a:r>
              <a:rPr lang="en-US" sz="1900" dirty="0">
                <a:solidFill>
                  <a:schemeClr val="bg1"/>
                </a:solidFill>
                <a:latin typeface="Lato Regular" charset="0"/>
                <a:cs typeface="Lato Regular" charset="0"/>
              </a:rPr>
              <a:t>$126,942</a:t>
            </a:r>
          </a:p>
        </p:txBody>
      </p:sp>
      <p:sp>
        <p:nvSpPr>
          <p:cNvPr id="78" name="Freeform 77"/>
          <p:cNvSpPr/>
          <p:nvPr/>
        </p:nvSpPr>
        <p:spPr>
          <a:xfrm>
            <a:off x="11010281" y="8973721"/>
            <a:ext cx="2014074" cy="2014598"/>
          </a:xfrm>
          <a:custGeom>
            <a:avLst/>
            <a:gdLst>
              <a:gd name="connsiteX0" fmla="*/ 0 w 874484"/>
              <a:gd name="connsiteY0" fmla="*/ 437242 h 874484"/>
              <a:gd name="connsiteX1" fmla="*/ 437242 w 874484"/>
              <a:gd name="connsiteY1" fmla="*/ 0 h 874484"/>
              <a:gd name="connsiteX2" fmla="*/ 874484 w 874484"/>
              <a:gd name="connsiteY2" fmla="*/ 437242 h 874484"/>
              <a:gd name="connsiteX3" fmla="*/ 437242 w 874484"/>
              <a:gd name="connsiteY3" fmla="*/ 874484 h 874484"/>
              <a:gd name="connsiteX4" fmla="*/ 0 w 874484"/>
              <a:gd name="connsiteY4" fmla="*/ 437242 h 874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484" h="874484">
                <a:moveTo>
                  <a:pt x="0" y="437242"/>
                </a:moveTo>
                <a:cubicBezTo>
                  <a:pt x="0" y="195760"/>
                  <a:pt x="195760" y="0"/>
                  <a:pt x="437242" y="0"/>
                </a:cubicBezTo>
                <a:cubicBezTo>
                  <a:pt x="678724" y="0"/>
                  <a:pt x="874484" y="195760"/>
                  <a:pt x="874484" y="437242"/>
                </a:cubicBezTo>
                <a:cubicBezTo>
                  <a:pt x="874484" y="678724"/>
                  <a:pt x="678724" y="874484"/>
                  <a:pt x="437242" y="874484"/>
                </a:cubicBezTo>
                <a:cubicBezTo>
                  <a:pt x="195760" y="874484"/>
                  <a:pt x="0" y="678724"/>
                  <a:pt x="0" y="437242"/>
                </a:cubicBezTo>
                <a:close/>
              </a:path>
            </a:pathLst>
          </a:custGeom>
          <a:solidFill>
            <a:schemeClr val="accent4">
              <a:alpha val="76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none" lIns="150925" tIns="150925" rIns="150925" bIns="150925" numCol="1" spcCol="1270" anchor="ctr" anchorCtr="0">
            <a:noAutofit/>
          </a:bodyPr>
          <a:lstStyle/>
          <a:p>
            <a:pPr algn="ctr" defTabSz="2133227">
              <a:lnSpc>
                <a:spcPct val="90000"/>
              </a:lnSpc>
              <a:spcBef>
                <a:spcPct val="0"/>
              </a:spcBef>
            </a:pPr>
            <a:endParaRPr lang="en-US" dirty="0">
              <a:solidFill>
                <a:srgbClr val="FFFFFF"/>
              </a:solidFill>
              <a:latin typeface="Lato Regular" charset="0"/>
              <a:cs typeface="Lato Regular" charset="0"/>
            </a:endParaRPr>
          </a:p>
        </p:txBody>
      </p:sp>
      <p:sp>
        <p:nvSpPr>
          <p:cNvPr id="79" name="TextBox 78"/>
          <p:cNvSpPr txBox="1"/>
          <p:nvPr/>
        </p:nvSpPr>
        <p:spPr>
          <a:xfrm>
            <a:off x="10921161" y="9578835"/>
            <a:ext cx="2181749" cy="820738"/>
          </a:xfrm>
          <a:prstGeom prst="rect">
            <a:avLst/>
          </a:prstGeom>
          <a:noFill/>
        </p:spPr>
        <p:txBody>
          <a:bodyPr wrap="square" lIns="0" tIns="0" rIns="0" bIns="0" rtlCol="0">
            <a:spAutoFit/>
          </a:bodyPr>
          <a:lstStyle/>
          <a:p>
            <a:pPr algn="ctr">
              <a:lnSpc>
                <a:spcPts val="3199"/>
              </a:lnSpc>
            </a:pPr>
            <a:r>
              <a:rPr lang="en-US" sz="2700" dirty="0">
                <a:solidFill>
                  <a:schemeClr val="bg1"/>
                </a:solidFill>
                <a:latin typeface="Lato Regular" charset="0"/>
                <a:cs typeface="Lato Regular" charset="0"/>
              </a:rPr>
              <a:t>TEXAS</a:t>
            </a:r>
          </a:p>
          <a:p>
            <a:pPr algn="ctr">
              <a:lnSpc>
                <a:spcPts val="3199"/>
              </a:lnSpc>
            </a:pPr>
            <a:r>
              <a:rPr lang="en-US" sz="1900" dirty="0">
                <a:solidFill>
                  <a:schemeClr val="bg1"/>
                </a:solidFill>
                <a:latin typeface="Lato Regular" charset="0"/>
                <a:cs typeface="Lato Regular" charset="0"/>
              </a:rPr>
              <a:t>$126,942</a:t>
            </a:r>
          </a:p>
        </p:txBody>
      </p:sp>
      <p:sp>
        <p:nvSpPr>
          <p:cNvPr id="86" name="Freeform 85"/>
          <p:cNvSpPr/>
          <p:nvPr/>
        </p:nvSpPr>
        <p:spPr>
          <a:xfrm>
            <a:off x="10765567" y="5104728"/>
            <a:ext cx="2014074" cy="2014598"/>
          </a:xfrm>
          <a:custGeom>
            <a:avLst/>
            <a:gdLst>
              <a:gd name="connsiteX0" fmla="*/ 0 w 874484"/>
              <a:gd name="connsiteY0" fmla="*/ 437242 h 874484"/>
              <a:gd name="connsiteX1" fmla="*/ 437242 w 874484"/>
              <a:gd name="connsiteY1" fmla="*/ 0 h 874484"/>
              <a:gd name="connsiteX2" fmla="*/ 874484 w 874484"/>
              <a:gd name="connsiteY2" fmla="*/ 437242 h 874484"/>
              <a:gd name="connsiteX3" fmla="*/ 437242 w 874484"/>
              <a:gd name="connsiteY3" fmla="*/ 874484 h 874484"/>
              <a:gd name="connsiteX4" fmla="*/ 0 w 874484"/>
              <a:gd name="connsiteY4" fmla="*/ 437242 h 874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484" h="874484">
                <a:moveTo>
                  <a:pt x="0" y="437242"/>
                </a:moveTo>
                <a:cubicBezTo>
                  <a:pt x="0" y="195760"/>
                  <a:pt x="195760" y="0"/>
                  <a:pt x="437242" y="0"/>
                </a:cubicBezTo>
                <a:cubicBezTo>
                  <a:pt x="678724" y="0"/>
                  <a:pt x="874484" y="195760"/>
                  <a:pt x="874484" y="437242"/>
                </a:cubicBezTo>
                <a:cubicBezTo>
                  <a:pt x="874484" y="678724"/>
                  <a:pt x="678724" y="874484"/>
                  <a:pt x="437242" y="874484"/>
                </a:cubicBezTo>
                <a:cubicBezTo>
                  <a:pt x="195760" y="874484"/>
                  <a:pt x="0" y="678724"/>
                  <a:pt x="0" y="437242"/>
                </a:cubicBezTo>
                <a:close/>
              </a:path>
            </a:pathLst>
          </a:custGeom>
          <a:solidFill>
            <a:schemeClr val="accent5">
              <a:alpha val="76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none" lIns="150925" tIns="150925" rIns="150925" bIns="150925" numCol="1" spcCol="1270" anchor="ctr" anchorCtr="0">
            <a:noAutofit/>
          </a:bodyPr>
          <a:lstStyle/>
          <a:p>
            <a:pPr algn="ctr" defTabSz="2133227">
              <a:lnSpc>
                <a:spcPct val="90000"/>
              </a:lnSpc>
              <a:spcBef>
                <a:spcPct val="0"/>
              </a:spcBef>
            </a:pPr>
            <a:endParaRPr lang="en-US" dirty="0">
              <a:solidFill>
                <a:srgbClr val="FFFFFF"/>
              </a:solidFill>
              <a:latin typeface="Lato Regular" charset="0"/>
              <a:cs typeface="Lato Regular" charset="0"/>
            </a:endParaRPr>
          </a:p>
        </p:txBody>
      </p:sp>
      <p:sp>
        <p:nvSpPr>
          <p:cNvPr id="87" name="TextBox 86"/>
          <p:cNvSpPr txBox="1"/>
          <p:nvPr/>
        </p:nvSpPr>
        <p:spPr>
          <a:xfrm>
            <a:off x="10676447" y="5709842"/>
            <a:ext cx="2181749" cy="820738"/>
          </a:xfrm>
          <a:prstGeom prst="rect">
            <a:avLst/>
          </a:prstGeom>
          <a:noFill/>
        </p:spPr>
        <p:txBody>
          <a:bodyPr wrap="square" lIns="0" tIns="0" rIns="0" bIns="0" rtlCol="0">
            <a:spAutoFit/>
          </a:bodyPr>
          <a:lstStyle/>
          <a:p>
            <a:pPr algn="ctr">
              <a:lnSpc>
                <a:spcPts val="3199"/>
              </a:lnSpc>
            </a:pPr>
            <a:r>
              <a:rPr lang="en-US" sz="2700" dirty="0">
                <a:solidFill>
                  <a:schemeClr val="bg1"/>
                </a:solidFill>
                <a:latin typeface="Lato Regular" charset="0"/>
                <a:cs typeface="Lato Regular" charset="0"/>
              </a:rPr>
              <a:t>NEBRASKA</a:t>
            </a:r>
          </a:p>
          <a:p>
            <a:pPr algn="ctr">
              <a:lnSpc>
                <a:spcPts val="3199"/>
              </a:lnSpc>
            </a:pPr>
            <a:r>
              <a:rPr lang="en-US" sz="1900" dirty="0">
                <a:solidFill>
                  <a:schemeClr val="bg1"/>
                </a:solidFill>
                <a:latin typeface="Lato Regular" charset="0"/>
                <a:cs typeface="Lato Regular" charset="0"/>
              </a:rPr>
              <a:t>$126,942</a:t>
            </a:r>
          </a:p>
        </p:txBody>
      </p:sp>
      <p:sp>
        <p:nvSpPr>
          <p:cNvPr id="70" name="Rectangle 69">
            <a:extLst>
              <a:ext uri="{FF2B5EF4-FFF2-40B4-BE49-F238E27FC236}">
                <a16:creationId xmlns:a16="http://schemas.microsoft.com/office/drawing/2014/main" id="{F4D4D980-72C3-BE47-A1E5-883581328C6A}"/>
              </a:ext>
            </a:extLst>
          </p:cNvPr>
          <p:cNvSpPr>
            <a:spLocks/>
          </p:cNvSpPr>
          <p:nvPr/>
        </p:nvSpPr>
        <p:spPr bwMode="auto">
          <a:xfrm>
            <a:off x="7767410" y="841515"/>
            <a:ext cx="8901476"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United States Map</a:t>
            </a:r>
          </a:p>
        </p:txBody>
      </p:sp>
      <p:sp>
        <p:nvSpPr>
          <p:cNvPr id="71" name="Rectangle 70">
            <a:extLst>
              <a:ext uri="{FF2B5EF4-FFF2-40B4-BE49-F238E27FC236}">
                <a16:creationId xmlns:a16="http://schemas.microsoft.com/office/drawing/2014/main" id="{F9714222-9E74-2A45-A711-F10DE3F74724}"/>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156153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22"/>
          </p:nvPr>
        </p:nvPicPr>
        <p:blipFill>
          <a:blip r:embed="rId2" cstate="screen">
            <a:extLst>
              <a:ext uri="{28A0092B-C50C-407E-A947-70E740481C1C}">
                <a14:useLocalDpi xmlns:a14="http://schemas.microsoft.com/office/drawing/2010/main"/>
              </a:ext>
            </a:extLst>
          </a:blip>
          <a:srcRect/>
          <a:stretch>
            <a:fillRect/>
          </a:stretch>
        </p:blipFill>
        <p:spPr/>
      </p:pic>
      <p:sp>
        <p:nvSpPr>
          <p:cNvPr id="22" name="Rectangle 21"/>
          <p:cNvSpPr/>
          <p:nvPr/>
        </p:nvSpPr>
        <p:spPr>
          <a:xfrm>
            <a:off x="-10430" y="0"/>
            <a:ext cx="24388080" cy="13716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p:cNvSpPr txBox="1"/>
          <p:nvPr/>
        </p:nvSpPr>
        <p:spPr>
          <a:xfrm>
            <a:off x="9247783" y="8194834"/>
            <a:ext cx="5940729" cy="415563"/>
          </a:xfrm>
          <a:prstGeom prst="rect">
            <a:avLst/>
          </a:prstGeom>
          <a:noFill/>
        </p:spPr>
        <p:txBody>
          <a:bodyPr wrap="none" lIns="0" tIns="0" rIns="0" bIns="0" rtlCol="0">
            <a:spAutoFit/>
          </a:bodyPr>
          <a:lstStyle/>
          <a:p>
            <a:pPr algn="ctr">
              <a:lnSpc>
                <a:spcPts val="3733"/>
              </a:lnSpc>
              <a:spcAft>
                <a:spcPts val="3199"/>
              </a:spcAft>
            </a:pPr>
            <a:r>
              <a:rPr lang="en-US" sz="2400" spc="600" dirty="0">
                <a:solidFill>
                  <a:schemeClr val="bg1"/>
                </a:solidFill>
                <a:latin typeface="Montserrat" pitchFamily="2" charset="77"/>
                <a:ea typeface="Lato" charset="0"/>
                <a:cs typeface="Lato" charset="0"/>
              </a:rPr>
              <a:t>PRESENTATION TEMPLATE</a:t>
            </a:r>
          </a:p>
        </p:txBody>
      </p:sp>
      <p:sp>
        <p:nvSpPr>
          <p:cNvPr id="8" name="TextBox 7">
            <a:extLst>
              <a:ext uri="{FF2B5EF4-FFF2-40B4-BE49-F238E27FC236}">
                <a16:creationId xmlns:a16="http://schemas.microsoft.com/office/drawing/2014/main" id="{0457943D-5478-B94C-BAFF-16C36873A61B}"/>
              </a:ext>
            </a:extLst>
          </p:cNvPr>
          <p:cNvSpPr txBox="1"/>
          <p:nvPr/>
        </p:nvSpPr>
        <p:spPr>
          <a:xfrm>
            <a:off x="7142880" y="5461253"/>
            <a:ext cx="10150536" cy="2708434"/>
          </a:xfrm>
          <a:prstGeom prst="rect">
            <a:avLst/>
          </a:prstGeom>
          <a:noFill/>
        </p:spPr>
        <p:txBody>
          <a:bodyPr wrap="none" rtlCol="0">
            <a:spAutoFit/>
          </a:bodyPr>
          <a:lstStyle/>
          <a:p>
            <a:pPr algn="ctr"/>
            <a:r>
              <a:rPr lang="en-US" sz="17000" b="1" spc="4000" dirty="0">
                <a:solidFill>
                  <a:schemeClr val="bg1"/>
                </a:solidFill>
                <a:latin typeface="Montserrat" pitchFamily="2" charset="77"/>
              </a:rPr>
              <a:t>MINTA</a:t>
            </a:r>
          </a:p>
        </p:txBody>
      </p:sp>
    </p:spTree>
    <p:extLst>
      <p:ext uri="{BB962C8B-B14F-4D97-AF65-F5344CB8AC3E}">
        <p14:creationId xmlns:p14="http://schemas.microsoft.com/office/powerpoint/2010/main" val="176549783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22"/>
          </p:nvPr>
        </p:nvPicPr>
        <p:blipFill>
          <a:blip r:embed="rId2" cstate="screen">
            <a:extLst>
              <a:ext uri="{28A0092B-C50C-407E-A947-70E740481C1C}">
                <a14:useLocalDpi xmlns:a14="http://schemas.microsoft.com/office/drawing/2010/main"/>
              </a:ext>
            </a:extLst>
          </a:blip>
          <a:srcRect/>
          <a:stretch>
            <a:fillRect/>
          </a:stretch>
        </p:blipFill>
        <p:spPr/>
      </p:pic>
      <p:sp>
        <p:nvSpPr>
          <p:cNvPr id="22" name="Rectangle 21"/>
          <p:cNvSpPr/>
          <p:nvPr/>
        </p:nvSpPr>
        <p:spPr>
          <a:xfrm>
            <a:off x="-10430" y="0"/>
            <a:ext cx="24388080" cy="13716000"/>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B0FBDC3-6212-CB41-972B-D2ABE5C577AC}"/>
              </a:ext>
            </a:extLst>
          </p:cNvPr>
          <p:cNvSpPr txBox="1"/>
          <p:nvPr/>
        </p:nvSpPr>
        <p:spPr>
          <a:xfrm>
            <a:off x="9247783" y="8194834"/>
            <a:ext cx="5940729" cy="415563"/>
          </a:xfrm>
          <a:prstGeom prst="rect">
            <a:avLst/>
          </a:prstGeom>
          <a:noFill/>
        </p:spPr>
        <p:txBody>
          <a:bodyPr wrap="none" lIns="0" tIns="0" rIns="0" bIns="0" rtlCol="0">
            <a:spAutoFit/>
          </a:bodyPr>
          <a:lstStyle/>
          <a:p>
            <a:pPr algn="ctr">
              <a:lnSpc>
                <a:spcPts val="3733"/>
              </a:lnSpc>
              <a:spcAft>
                <a:spcPts val="3199"/>
              </a:spcAft>
            </a:pPr>
            <a:r>
              <a:rPr lang="en-US" sz="2400" spc="600" dirty="0">
                <a:solidFill>
                  <a:schemeClr val="bg1"/>
                </a:solidFill>
                <a:latin typeface="Montserrat" pitchFamily="2" charset="77"/>
                <a:ea typeface="Lato" charset="0"/>
                <a:cs typeface="Lato" charset="0"/>
              </a:rPr>
              <a:t>PRESENTATION TEMPLATE</a:t>
            </a:r>
          </a:p>
        </p:txBody>
      </p:sp>
      <p:sp>
        <p:nvSpPr>
          <p:cNvPr id="9" name="TextBox 8">
            <a:extLst>
              <a:ext uri="{FF2B5EF4-FFF2-40B4-BE49-F238E27FC236}">
                <a16:creationId xmlns:a16="http://schemas.microsoft.com/office/drawing/2014/main" id="{6FC149F9-798C-A147-B237-F94BA19F79ED}"/>
              </a:ext>
            </a:extLst>
          </p:cNvPr>
          <p:cNvSpPr txBox="1"/>
          <p:nvPr/>
        </p:nvSpPr>
        <p:spPr>
          <a:xfrm>
            <a:off x="7142880" y="5461253"/>
            <a:ext cx="10150536" cy="2708434"/>
          </a:xfrm>
          <a:prstGeom prst="rect">
            <a:avLst/>
          </a:prstGeom>
          <a:noFill/>
        </p:spPr>
        <p:txBody>
          <a:bodyPr wrap="none" rtlCol="0">
            <a:spAutoFit/>
          </a:bodyPr>
          <a:lstStyle/>
          <a:p>
            <a:pPr algn="ctr"/>
            <a:r>
              <a:rPr lang="en-US" sz="17000" b="1" spc="4000" dirty="0">
                <a:solidFill>
                  <a:schemeClr val="bg1"/>
                </a:solidFill>
                <a:latin typeface="Montserrat" pitchFamily="2" charset="77"/>
              </a:rPr>
              <a:t>MINTA</a:t>
            </a:r>
          </a:p>
        </p:txBody>
      </p:sp>
    </p:spTree>
    <p:extLst>
      <p:ext uri="{BB962C8B-B14F-4D97-AF65-F5344CB8AC3E}">
        <p14:creationId xmlns:p14="http://schemas.microsoft.com/office/powerpoint/2010/main" val="175270447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a:spLocks/>
          </p:cNvSpPr>
          <p:nvPr/>
        </p:nvSpPr>
        <p:spPr bwMode="auto">
          <a:xfrm>
            <a:off x="7781832" y="841515"/>
            <a:ext cx="8872622"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Welcome Message</a:t>
            </a:r>
          </a:p>
        </p:txBody>
      </p:sp>
      <p:sp>
        <p:nvSpPr>
          <p:cNvPr id="24" name="Subtitle 2"/>
          <p:cNvSpPr txBox="1">
            <a:spLocks/>
          </p:cNvSpPr>
          <p:nvPr/>
        </p:nvSpPr>
        <p:spPr>
          <a:xfrm>
            <a:off x="1757934" y="2948810"/>
            <a:ext cx="20870292" cy="278441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sz="2600" dirty="0">
                <a:solidFill>
                  <a:schemeClr val="tx1"/>
                </a:solidFill>
                <a:latin typeface="Source Sans Pro Light" charset="0"/>
                <a:ea typeface="Source Sans Pro Light" charset="0"/>
                <a:cs typeface="Source Sans Pro Light" charset="0"/>
              </a:rPr>
              <a:t>Mobile social media refers to the combination of mobile devices and social media. This is a group of mobile marketing applications that allow the creation and exchange of user-generated content. Due to the fact that mobile social media run on mobile devices, they differ from traditional social media by incorporating new factors such as the current location of the user or the time delay between sending and receiving messages. According to Andreas Kaplan, mobile social media applications can be differentiated among be differentiated among four types group of mobile marketing applications that allow the creation and exchange of user-generated content. Due to the fact that mobile</a:t>
            </a:r>
          </a:p>
        </p:txBody>
      </p:sp>
      <p:sp>
        <p:nvSpPr>
          <p:cNvPr id="26" name="TextBox 25"/>
          <p:cNvSpPr txBox="1"/>
          <p:nvPr/>
        </p:nvSpPr>
        <p:spPr>
          <a:xfrm>
            <a:off x="11911164" y="6434377"/>
            <a:ext cx="613951" cy="410625"/>
          </a:xfrm>
          <a:prstGeom prst="rect">
            <a:avLst/>
          </a:prstGeom>
          <a:noFill/>
        </p:spPr>
        <p:txBody>
          <a:bodyPr wrap="none" lIns="0" tIns="0" rIns="0" bIns="0" rtlCol="0">
            <a:spAutoFit/>
          </a:bodyPr>
          <a:lstStyle/>
          <a:p>
            <a:pPr algn="ctr">
              <a:lnSpc>
                <a:spcPts val="3733"/>
              </a:lnSpc>
              <a:spcAft>
                <a:spcPts val="3199"/>
              </a:spcAft>
            </a:pPr>
            <a:r>
              <a:rPr lang="en-US" sz="2200" b="1" dirty="0">
                <a:latin typeface="Montserrat Black" pitchFamily="2" charset="77"/>
                <a:ea typeface="Lato" charset="0"/>
                <a:cs typeface="Lato" charset="0"/>
              </a:rPr>
              <a:t>CEO</a:t>
            </a:r>
          </a:p>
        </p:txBody>
      </p:sp>
      <p:sp>
        <p:nvSpPr>
          <p:cNvPr id="27" name="TextBox 26"/>
          <p:cNvSpPr txBox="1"/>
          <p:nvPr/>
        </p:nvSpPr>
        <p:spPr>
          <a:xfrm>
            <a:off x="10818722" y="6009610"/>
            <a:ext cx="2798843"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tx2"/>
                </a:solidFill>
                <a:latin typeface="Montserrat Black" pitchFamily="2" charset="77"/>
                <a:ea typeface="Lato" charset="0"/>
                <a:cs typeface="Lato" charset="0"/>
              </a:rPr>
              <a:t>MARK COFFEE</a:t>
            </a:r>
          </a:p>
        </p:txBody>
      </p:sp>
      <p:pic>
        <p:nvPicPr>
          <p:cNvPr id="6" name="Picture Placeholder 5">
            <a:extLst>
              <a:ext uri="{FF2B5EF4-FFF2-40B4-BE49-F238E27FC236}">
                <a16:creationId xmlns:a16="http://schemas.microsoft.com/office/drawing/2014/main" id="{7C19392B-3621-BB4F-8F04-A0176EE7F593}"/>
              </a:ext>
            </a:extLst>
          </p:cNvPr>
          <p:cNvPicPr>
            <a:picLocks noGrp="1" noChangeAspect="1"/>
          </p:cNvPicPr>
          <p:nvPr>
            <p:ph type="pic" sz="quarter" idx="22"/>
          </p:nvPr>
        </p:nvPicPr>
        <p:blipFill>
          <a:blip r:embed="rId2" cstate="screen">
            <a:extLst>
              <a:ext uri="{28A0092B-C50C-407E-A947-70E740481C1C}">
                <a14:useLocalDpi xmlns:a14="http://schemas.microsoft.com/office/drawing/2010/main"/>
              </a:ext>
            </a:extLst>
          </a:blip>
          <a:srcRect/>
          <a:stretch>
            <a:fillRect/>
          </a:stretch>
        </p:blipFill>
        <p:spPr/>
      </p:pic>
      <p:sp>
        <p:nvSpPr>
          <p:cNvPr id="4" name="Rectangle 3">
            <a:extLst>
              <a:ext uri="{FF2B5EF4-FFF2-40B4-BE49-F238E27FC236}">
                <a16:creationId xmlns:a16="http://schemas.microsoft.com/office/drawing/2014/main" id="{EDB9E66D-1BFB-EF49-8F22-737384E5385C}"/>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347363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22"/>
          </p:nvPr>
        </p:nvPicPr>
        <p:blipFill>
          <a:blip r:embed="rId2" cstate="screen">
            <a:extLst>
              <a:ext uri="{28A0092B-C50C-407E-A947-70E740481C1C}">
                <a14:useLocalDpi xmlns:a14="http://schemas.microsoft.com/office/drawing/2010/main"/>
              </a:ext>
            </a:extLst>
          </a:blip>
          <a:srcRect/>
          <a:stretch>
            <a:fillRect/>
          </a:stretch>
        </p:blipFill>
        <p:spPr/>
      </p:pic>
      <p:sp>
        <p:nvSpPr>
          <p:cNvPr id="22" name="Rectangle 21"/>
          <p:cNvSpPr/>
          <p:nvPr/>
        </p:nvSpPr>
        <p:spPr>
          <a:xfrm>
            <a:off x="-10430" y="0"/>
            <a:ext cx="24388080" cy="13716000"/>
          </a:xfrm>
          <a:prstGeom prst="rect">
            <a:avLst/>
          </a:prstGeom>
          <a:solidFill>
            <a:schemeClr val="accent4">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799FB41-8416-8540-BF1D-A84AC27987AA}"/>
              </a:ext>
            </a:extLst>
          </p:cNvPr>
          <p:cNvSpPr txBox="1"/>
          <p:nvPr/>
        </p:nvSpPr>
        <p:spPr>
          <a:xfrm>
            <a:off x="9247783" y="8194834"/>
            <a:ext cx="5940729" cy="415563"/>
          </a:xfrm>
          <a:prstGeom prst="rect">
            <a:avLst/>
          </a:prstGeom>
          <a:noFill/>
        </p:spPr>
        <p:txBody>
          <a:bodyPr wrap="none" lIns="0" tIns="0" rIns="0" bIns="0" rtlCol="0">
            <a:spAutoFit/>
          </a:bodyPr>
          <a:lstStyle/>
          <a:p>
            <a:pPr algn="ctr">
              <a:lnSpc>
                <a:spcPts val="3733"/>
              </a:lnSpc>
              <a:spcAft>
                <a:spcPts val="3199"/>
              </a:spcAft>
            </a:pPr>
            <a:r>
              <a:rPr lang="en-US" sz="2400" spc="600" dirty="0">
                <a:solidFill>
                  <a:schemeClr val="bg1"/>
                </a:solidFill>
                <a:latin typeface="Montserrat" pitchFamily="2" charset="77"/>
                <a:ea typeface="Lato" charset="0"/>
                <a:cs typeface="Lato" charset="0"/>
              </a:rPr>
              <a:t>PRESENTATION TEMPLATE</a:t>
            </a:r>
          </a:p>
        </p:txBody>
      </p:sp>
      <p:sp>
        <p:nvSpPr>
          <p:cNvPr id="9" name="TextBox 8">
            <a:extLst>
              <a:ext uri="{FF2B5EF4-FFF2-40B4-BE49-F238E27FC236}">
                <a16:creationId xmlns:a16="http://schemas.microsoft.com/office/drawing/2014/main" id="{DBEB7D2A-A313-B141-BDF2-48B6F561181B}"/>
              </a:ext>
            </a:extLst>
          </p:cNvPr>
          <p:cNvSpPr txBox="1"/>
          <p:nvPr/>
        </p:nvSpPr>
        <p:spPr>
          <a:xfrm>
            <a:off x="7142880" y="5461253"/>
            <a:ext cx="10150536" cy="2708434"/>
          </a:xfrm>
          <a:prstGeom prst="rect">
            <a:avLst/>
          </a:prstGeom>
          <a:noFill/>
        </p:spPr>
        <p:txBody>
          <a:bodyPr wrap="none" rtlCol="0">
            <a:spAutoFit/>
          </a:bodyPr>
          <a:lstStyle/>
          <a:p>
            <a:pPr algn="ctr"/>
            <a:r>
              <a:rPr lang="en-US" sz="17000" b="1" spc="4000" dirty="0">
                <a:solidFill>
                  <a:schemeClr val="bg1"/>
                </a:solidFill>
                <a:latin typeface="Montserrat" pitchFamily="2" charset="77"/>
              </a:rPr>
              <a:t>MINTA</a:t>
            </a:r>
          </a:p>
        </p:txBody>
      </p:sp>
    </p:spTree>
    <p:extLst>
      <p:ext uri="{BB962C8B-B14F-4D97-AF65-F5344CB8AC3E}">
        <p14:creationId xmlns:p14="http://schemas.microsoft.com/office/powerpoint/2010/main" val="670891812"/>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22"/>
          </p:nvPr>
        </p:nvPicPr>
        <p:blipFill>
          <a:blip r:embed="rId2" cstate="screen">
            <a:extLst>
              <a:ext uri="{28A0092B-C50C-407E-A947-70E740481C1C}">
                <a14:useLocalDpi xmlns:a14="http://schemas.microsoft.com/office/drawing/2010/main"/>
              </a:ext>
            </a:extLst>
          </a:blip>
          <a:srcRect/>
          <a:stretch>
            <a:fillRect/>
          </a:stretch>
        </p:blipFill>
        <p:spPr/>
      </p:pic>
      <p:sp>
        <p:nvSpPr>
          <p:cNvPr id="22" name="Rectangle 21"/>
          <p:cNvSpPr/>
          <p:nvPr/>
        </p:nvSpPr>
        <p:spPr>
          <a:xfrm>
            <a:off x="-10430" y="0"/>
            <a:ext cx="24388080" cy="13716000"/>
          </a:xfrm>
          <a:prstGeom prst="rect">
            <a:avLst/>
          </a:prstGeom>
          <a:solidFill>
            <a:schemeClr val="accent5">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368EDE2-AE01-0F41-B291-A66CF4A4C303}"/>
              </a:ext>
            </a:extLst>
          </p:cNvPr>
          <p:cNvSpPr txBox="1"/>
          <p:nvPr/>
        </p:nvSpPr>
        <p:spPr>
          <a:xfrm>
            <a:off x="9247783" y="8194834"/>
            <a:ext cx="5940729" cy="415563"/>
          </a:xfrm>
          <a:prstGeom prst="rect">
            <a:avLst/>
          </a:prstGeom>
          <a:noFill/>
        </p:spPr>
        <p:txBody>
          <a:bodyPr wrap="none" lIns="0" tIns="0" rIns="0" bIns="0" rtlCol="0">
            <a:spAutoFit/>
          </a:bodyPr>
          <a:lstStyle/>
          <a:p>
            <a:pPr algn="ctr">
              <a:lnSpc>
                <a:spcPts val="3733"/>
              </a:lnSpc>
              <a:spcAft>
                <a:spcPts val="3199"/>
              </a:spcAft>
            </a:pPr>
            <a:r>
              <a:rPr lang="en-US" sz="2400" spc="600" dirty="0">
                <a:solidFill>
                  <a:schemeClr val="bg1"/>
                </a:solidFill>
                <a:latin typeface="Montserrat" pitchFamily="2" charset="77"/>
                <a:ea typeface="Lato" charset="0"/>
                <a:cs typeface="Lato" charset="0"/>
              </a:rPr>
              <a:t>PRESENTATION TEMPLATE</a:t>
            </a:r>
          </a:p>
        </p:txBody>
      </p:sp>
      <p:sp>
        <p:nvSpPr>
          <p:cNvPr id="9" name="TextBox 8">
            <a:extLst>
              <a:ext uri="{FF2B5EF4-FFF2-40B4-BE49-F238E27FC236}">
                <a16:creationId xmlns:a16="http://schemas.microsoft.com/office/drawing/2014/main" id="{6AFF5EFB-979A-4A4D-8892-468C3C51B497}"/>
              </a:ext>
            </a:extLst>
          </p:cNvPr>
          <p:cNvSpPr txBox="1"/>
          <p:nvPr/>
        </p:nvSpPr>
        <p:spPr>
          <a:xfrm>
            <a:off x="7142880" y="5461253"/>
            <a:ext cx="10150536" cy="2708434"/>
          </a:xfrm>
          <a:prstGeom prst="rect">
            <a:avLst/>
          </a:prstGeom>
          <a:noFill/>
        </p:spPr>
        <p:txBody>
          <a:bodyPr wrap="none" rtlCol="0">
            <a:spAutoFit/>
          </a:bodyPr>
          <a:lstStyle/>
          <a:p>
            <a:pPr algn="ctr"/>
            <a:r>
              <a:rPr lang="en-US" sz="17000" b="1" spc="4000" dirty="0">
                <a:solidFill>
                  <a:schemeClr val="bg1"/>
                </a:solidFill>
                <a:latin typeface="Montserrat" pitchFamily="2" charset="77"/>
              </a:rPr>
              <a:t>MINTA</a:t>
            </a:r>
          </a:p>
        </p:txBody>
      </p:sp>
    </p:spTree>
    <p:extLst>
      <p:ext uri="{BB962C8B-B14F-4D97-AF65-F5344CB8AC3E}">
        <p14:creationId xmlns:p14="http://schemas.microsoft.com/office/powerpoint/2010/main" val="138953753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1994835" y="3217209"/>
            <a:ext cx="10633390" cy="7786747"/>
          </a:xfrm>
          <a:prstGeom prst="rect">
            <a:avLst/>
          </a:prstGeom>
          <a:noFill/>
        </p:spPr>
        <p:txBody>
          <a:bodyPr wrap="square" rtlCol="0">
            <a:spAutoFit/>
          </a:bodyPr>
          <a:lstStyle/>
          <a:p>
            <a:pPr algn="just">
              <a:lnSpc>
                <a:spcPts val="4040"/>
              </a:lnSpc>
            </a:pPr>
            <a:r>
              <a:rPr lang="en-US" sz="2400" dirty="0">
                <a:latin typeface="Source Sans Pro Light" charset="0"/>
                <a:ea typeface="Source Sans Pro Light" charset="0"/>
                <a:cs typeface="Source Sans Pro Light" charset="0"/>
              </a:rPr>
              <a:t>Mobile social media refers to the combination of mobile devices and social media. This is a group of mobile marketing applications that allow the creation and exchange of user-generated content. Due to the fact that mobile social media Mobile social media refers to the</a:t>
            </a:r>
          </a:p>
          <a:p>
            <a:pPr algn="just">
              <a:lnSpc>
                <a:spcPts val="4040"/>
              </a:lnSpc>
            </a:pPr>
            <a:endParaRPr lang="en-US" sz="2400" dirty="0">
              <a:latin typeface="Source Sans Pro Light" charset="0"/>
              <a:ea typeface="Source Sans Pro Light" charset="0"/>
              <a:cs typeface="Source Sans Pro Light" charset="0"/>
            </a:endParaRPr>
          </a:p>
          <a:p>
            <a:pPr algn="just">
              <a:lnSpc>
                <a:spcPts val="4040"/>
              </a:lnSpc>
            </a:pPr>
            <a:r>
              <a:rPr lang="en-US" sz="2400" dirty="0">
                <a:latin typeface="Source Sans Pro Light" charset="0"/>
                <a:ea typeface="Source Sans Pro Light" charset="0"/>
                <a:cs typeface="Source Sans Pro Light" charset="0"/>
              </a:rPr>
              <a:t>Due to the fact that mobile social media run on mobile devices, they differ from traditional social media by incorporating new factors such as the current location of the user or the time delay between sending and receiving messages. According to Andreas Kaplan, mobile social media applications can be differentiated among four types mobile social media refers to the combination of mobile devices and social media. This is a group of mobile marketing applications that allow the creation and exchange of user-generated content. Due to the fact that mobile social media run on mobile devices, they differ from traditional social media by incorporating new factors such as the current location of the user or the time delay between sending and receiving messages. According to Andreas Kaplan</a:t>
            </a:r>
          </a:p>
        </p:txBody>
      </p:sp>
      <p:pic>
        <p:nvPicPr>
          <p:cNvPr id="11" name="Picture Placeholder 10">
            <a:extLst>
              <a:ext uri="{FF2B5EF4-FFF2-40B4-BE49-F238E27FC236}">
                <a16:creationId xmlns:a16="http://schemas.microsoft.com/office/drawing/2014/main" id="{4A44C155-6D92-7249-88A6-57822A06770B}"/>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9" name="Rectangle 8">
            <a:extLst>
              <a:ext uri="{FF2B5EF4-FFF2-40B4-BE49-F238E27FC236}">
                <a16:creationId xmlns:a16="http://schemas.microsoft.com/office/drawing/2014/main" id="{D8BC39C9-80A4-284F-BE34-D038571D3525}"/>
              </a:ext>
            </a:extLst>
          </p:cNvPr>
          <p:cNvSpPr>
            <a:spLocks/>
          </p:cNvSpPr>
          <p:nvPr/>
        </p:nvSpPr>
        <p:spPr bwMode="auto">
          <a:xfrm>
            <a:off x="14427125" y="841515"/>
            <a:ext cx="5746766"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Our Mission</a:t>
            </a:r>
          </a:p>
        </p:txBody>
      </p:sp>
      <p:sp>
        <p:nvSpPr>
          <p:cNvPr id="10" name="Rectangle 9">
            <a:extLst>
              <a:ext uri="{FF2B5EF4-FFF2-40B4-BE49-F238E27FC236}">
                <a16:creationId xmlns:a16="http://schemas.microsoft.com/office/drawing/2014/main" id="{7B51AAF9-AC58-5941-AF54-20A42C0E707E}"/>
              </a:ext>
            </a:extLst>
          </p:cNvPr>
          <p:cNvSpPr/>
          <p:nvPr/>
        </p:nvSpPr>
        <p:spPr>
          <a:xfrm>
            <a:off x="16392347"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3187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FF7A439-D16F-2F4C-BE6E-383F3A581319}"/>
              </a:ext>
            </a:extLst>
          </p:cNvPr>
          <p:cNvPicPr>
            <a:picLocks noGrp="1" noChangeAspect="1"/>
          </p:cNvPicPr>
          <p:nvPr>
            <p:ph type="pic" sz="quarter" idx="22"/>
          </p:nvPr>
        </p:nvPicPr>
        <p:blipFill>
          <a:blip r:embed="rId2" cstate="screen">
            <a:extLst>
              <a:ext uri="{28A0092B-C50C-407E-A947-70E740481C1C}">
                <a14:useLocalDpi xmlns:a14="http://schemas.microsoft.com/office/drawing/2010/main"/>
              </a:ext>
            </a:extLst>
          </a:blip>
          <a:srcRect/>
          <a:stretch>
            <a:fillRect/>
          </a:stretch>
        </p:blipFill>
        <p:spPr/>
      </p:pic>
      <p:sp>
        <p:nvSpPr>
          <p:cNvPr id="24" name="Rectangle 23"/>
          <p:cNvSpPr/>
          <p:nvPr/>
        </p:nvSpPr>
        <p:spPr>
          <a:xfrm>
            <a:off x="-10430" y="0"/>
            <a:ext cx="24388080" cy="13716000"/>
          </a:xfrm>
          <a:prstGeom prst="rect">
            <a:avLst/>
          </a:prstGeom>
          <a:solidFill>
            <a:srgbClr val="293039">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p:cNvSpPr txBox="1"/>
          <p:nvPr/>
        </p:nvSpPr>
        <p:spPr>
          <a:xfrm>
            <a:off x="4800576" y="8149503"/>
            <a:ext cx="1591782"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Support</a:t>
            </a:r>
          </a:p>
        </p:txBody>
      </p:sp>
      <p:sp>
        <p:nvSpPr>
          <p:cNvPr id="86" name="TextBox 85"/>
          <p:cNvSpPr txBox="1"/>
          <p:nvPr/>
        </p:nvSpPr>
        <p:spPr>
          <a:xfrm>
            <a:off x="3581046" y="8764210"/>
            <a:ext cx="4030838" cy="1538883"/>
          </a:xfrm>
          <a:prstGeom prst="rect">
            <a:avLst/>
          </a:prstGeom>
          <a:noFill/>
        </p:spPr>
        <p:txBody>
          <a:bodyPr wrap="square" lIns="0" tIns="0" rIns="0" bIns="0" rtlCol="0">
            <a:spAutoFit/>
          </a:bodyPr>
          <a:lstStyle/>
          <a:p>
            <a:pPr algn="ctr">
              <a:lnSpc>
                <a:spcPts val="4033"/>
              </a:lnSpc>
            </a:pPr>
            <a:r>
              <a:rPr lang="en-US" sz="2500" dirty="0">
                <a:solidFill>
                  <a:schemeClr val="bg1"/>
                </a:solidFill>
                <a:latin typeface="Source Sans Pro Light" charset="0"/>
                <a:ea typeface="Source Sans Pro Light" charset="0"/>
                <a:cs typeface="Source Sans Pro Light" charset="0"/>
              </a:rPr>
              <a:t>Tools that allow people or companies to create, share, or exchange information</a:t>
            </a:r>
            <a:endParaRPr lang="en-US" sz="2500" dirty="0">
              <a:solidFill>
                <a:schemeClr val="bg1"/>
              </a:solidFill>
              <a:latin typeface="Source Sans Pro Regular" charset="0"/>
              <a:ea typeface="Source Sans Pro Regular" charset="0"/>
              <a:cs typeface="Source Sans Pro Regular" charset="0"/>
            </a:endParaRPr>
          </a:p>
        </p:txBody>
      </p:sp>
      <p:sp>
        <p:nvSpPr>
          <p:cNvPr id="89" name="TextBox 88"/>
          <p:cNvSpPr txBox="1"/>
          <p:nvPr/>
        </p:nvSpPr>
        <p:spPr>
          <a:xfrm>
            <a:off x="11359127" y="8149503"/>
            <a:ext cx="1683153"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Location</a:t>
            </a:r>
          </a:p>
        </p:txBody>
      </p:sp>
      <p:sp>
        <p:nvSpPr>
          <p:cNvPr id="90" name="TextBox 89"/>
          <p:cNvSpPr txBox="1"/>
          <p:nvPr/>
        </p:nvSpPr>
        <p:spPr>
          <a:xfrm>
            <a:off x="10185280" y="8764210"/>
            <a:ext cx="4030838" cy="1538883"/>
          </a:xfrm>
          <a:prstGeom prst="rect">
            <a:avLst/>
          </a:prstGeom>
          <a:noFill/>
        </p:spPr>
        <p:txBody>
          <a:bodyPr wrap="square" lIns="0" tIns="0" rIns="0" bIns="0" rtlCol="0">
            <a:spAutoFit/>
          </a:bodyPr>
          <a:lstStyle/>
          <a:p>
            <a:pPr algn="ctr">
              <a:lnSpc>
                <a:spcPts val="4033"/>
              </a:lnSpc>
            </a:pPr>
            <a:r>
              <a:rPr lang="en-US" sz="2500" dirty="0">
                <a:solidFill>
                  <a:schemeClr val="bg1"/>
                </a:solidFill>
                <a:latin typeface="Source Sans Pro Light" charset="0"/>
                <a:ea typeface="Source Sans Pro Light" charset="0"/>
                <a:cs typeface="Source Sans Pro Light" charset="0"/>
              </a:rPr>
              <a:t>Tools that allow people or companies to create, share, or exchange information</a:t>
            </a:r>
            <a:endParaRPr lang="en-US" sz="2500" dirty="0">
              <a:solidFill>
                <a:schemeClr val="bg1"/>
              </a:solidFill>
              <a:latin typeface="Source Sans Pro Regular" charset="0"/>
              <a:ea typeface="Source Sans Pro Regular" charset="0"/>
              <a:cs typeface="Source Sans Pro Regular" charset="0"/>
            </a:endParaRPr>
          </a:p>
        </p:txBody>
      </p:sp>
      <p:sp>
        <p:nvSpPr>
          <p:cNvPr id="92" name="TextBox 91"/>
          <p:cNvSpPr txBox="1"/>
          <p:nvPr/>
        </p:nvSpPr>
        <p:spPr>
          <a:xfrm>
            <a:off x="18302132" y="8149503"/>
            <a:ext cx="1833835"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E-Mailing</a:t>
            </a:r>
          </a:p>
        </p:txBody>
      </p:sp>
      <p:sp>
        <p:nvSpPr>
          <p:cNvPr id="94" name="TextBox 93"/>
          <p:cNvSpPr txBox="1"/>
          <p:nvPr/>
        </p:nvSpPr>
        <p:spPr>
          <a:xfrm>
            <a:off x="17203628" y="8764210"/>
            <a:ext cx="4030838" cy="1538883"/>
          </a:xfrm>
          <a:prstGeom prst="rect">
            <a:avLst/>
          </a:prstGeom>
          <a:noFill/>
        </p:spPr>
        <p:txBody>
          <a:bodyPr wrap="square" lIns="0" tIns="0" rIns="0" bIns="0" rtlCol="0">
            <a:spAutoFit/>
          </a:bodyPr>
          <a:lstStyle/>
          <a:p>
            <a:pPr algn="ctr">
              <a:lnSpc>
                <a:spcPts val="4033"/>
              </a:lnSpc>
            </a:pPr>
            <a:r>
              <a:rPr lang="en-US" sz="2500" dirty="0">
                <a:solidFill>
                  <a:schemeClr val="bg1"/>
                </a:solidFill>
                <a:latin typeface="Source Sans Pro Light" charset="0"/>
                <a:ea typeface="Source Sans Pro Light" charset="0"/>
                <a:cs typeface="Source Sans Pro Light" charset="0"/>
              </a:rPr>
              <a:t>Tools that allow people or companies to create, share, or exchange information</a:t>
            </a:r>
            <a:endParaRPr lang="en-US" sz="2500" dirty="0">
              <a:solidFill>
                <a:schemeClr val="bg1"/>
              </a:solidFill>
              <a:latin typeface="Source Sans Pro Regular" charset="0"/>
              <a:ea typeface="Source Sans Pro Regular" charset="0"/>
              <a:cs typeface="Source Sans Pro Regular" charset="0"/>
            </a:endParaRPr>
          </a:p>
        </p:txBody>
      </p:sp>
      <p:sp>
        <p:nvSpPr>
          <p:cNvPr id="100" name="Oval 99"/>
          <p:cNvSpPr/>
          <p:nvPr/>
        </p:nvSpPr>
        <p:spPr>
          <a:xfrm>
            <a:off x="3995166" y="4360204"/>
            <a:ext cx="3202600" cy="3203436"/>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Regular" charset="0"/>
            </a:endParaRPr>
          </a:p>
        </p:txBody>
      </p:sp>
      <p:sp>
        <p:nvSpPr>
          <p:cNvPr id="104" name="Oval 103"/>
          <p:cNvSpPr/>
          <p:nvPr/>
        </p:nvSpPr>
        <p:spPr>
          <a:xfrm>
            <a:off x="10599397" y="4360204"/>
            <a:ext cx="3202600" cy="3203436"/>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Regular" charset="0"/>
            </a:endParaRPr>
          </a:p>
        </p:txBody>
      </p:sp>
      <p:sp>
        <p:nvSpPr>
          <p:cNvPr id="107" name="Oval 106"/>
          <p:cNvSpPr/>
          <p:nvPr/>
        </p:nvSpPr>
        <p:spPr>
          <a:xfrm>
            <a:off x="17617748" y="4360204"/>
            <a:ext cx="3202600" cy="3203436"/>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Regular" charset="0"/>
            </a:endParaRPr>
          </a:p>
        </p:txBody>
      </p:sp>
      <p:sp>
        <p:nvSpPr>
          <p:cNvPr id="40" name="Shape 2547"/>
          <p:cNvSpPr/>
          <p:nvPr/>
        </p:nvSpPr>
        <p:spPr>
          <a:xfrm>
            <a:off x="4924569" y="5340372"/>
            <a:ext cx="1273368" cy="1273368"/>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1" name="Shape 2587"/>
          <p:cNvSpPr/>
          <p:nvPr/>
        </p:nvSpPr>
        <p:spPr>
          <a:xfrm>
            <a:off x="18582363" y="5347540"/>
            <a:ext cx="1273368" cy="1273368"/>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3" name="Shape 2934"/>
          <p:cNvSpPr/>
          <p:nvPr/>
        </p:nvSpPr>
        <p:spPr>
          <a:xfrm>
            <a:off x="11715351" y="5347540"/>
            <a:ext cx="926088" cy="1273368"/>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8563" y="10800"/>
                  <a:pt x="6750" y="9481"/>
                  <a:pt x="6750" y="7855"/>
                </a:cubicBezTo>
                <a:cubicBezTo>
                  <a:pt x="6750" y="6228"/>
                  <a:pt x="8563" y="4909"/>
                  <a:pt x="10800" y="4909"/>
                </a:cubicBezTo>
                <a:cubicBezTo>
                  <a:pt x="13037" y="4909"/>
                  <a:pt x="14850" y="6228"/>
                  <a:pt x="14850" y="7855"/>
                </a:cubicBezTo>
                <a:cubicBezTo>
                  <a:pt x="14850" y="9481"/>
                  <a:pt x="13037" y="10800"/>
                  <a:pt x="10800" y="10800"/>
                </a:cubicBezTo>
                <a:moveTo>
                  <a:pt x="10800" y="3927"/>
                </a:moveTo>
                <a:cubicBezTo>
                  <a:pt x="7817" y="3927"/>
                  <a:pt x="5400" y="5686"/>
                  <a:pt x="5400" y="7855"/>
                </a:cubicBezTo>
                <a:cubicBezTo>
                  <a:pt x="5400" y="10023"/>
                  <a:pt x="7817" y="11782"/>
                  <a:pt x="10800" y="11782"/>
                </a:cubicBezTo>
                <a:cubicBezTo>
                  <a:pt x="13783" y="11782"/>
                  <a:pt x="16200" y="10023"/>
                  <a:pt x="16200" y="7855"/>
                </a:cubicBezTo>
                <a:cubicBezTo>
                  <a:pt x="16200" y="5686"/>
                  <a:pt x="13783" y="3927"/>
                  <a:pt x="10800" y="3927"/>
                </a:cubicBezTo>
                <a:moveTo>
                  <a:pt x="10800" y="20127"/>
                </a:moveTo>
                <a:cubicBezTo>
                  <a:pt x="10800" y="20127"/>
                  <a:pt x="1350" y="13745"/>
                  <a:pt x="1350" y="7855"/>
                </a:cubicBezTo>
                <a:cubicBezTo>
                  <a:pt x="1350" y="4059"/>
                  <a:pt x="5581" y="982"/>
                  <a:pt x="10800" y="982"/>
                </a:cubicBezTo>
                <a:cubicBezTo>
                  <a:pt x="16019" y="982"/>
                  <a:pt x="20250" y="4059"/>
                  <a:pt x="20250" y="7855"/>
                </a:cubicBezTo>
                <a:cubicBezTo>
                  <a:pt x="20250" y="13745"/>
                  <a:pt x="10800" y="20127"/>
                  <a:pt x="10800" y="20127"/>
                </a:cubicBezTo>
                <a:moveTo>
                  <a:pt x="10800" y="0"/>
                </a:moveTo>
                <a:cubicBezTo>
                  <a:pt x="4836" y="0"/>
                  <a:pt x="0" y="3517"/>
                  <a:pt x="0" y="7855"/>
                </a:cubicBezTo>
                <a:cubicBezTo>
                  <a:pt x="0" y="14236"/>
                  <a:pt x="10800" y="21600"/>
                  <a:pt x="10800" y="21600"/>
                </a:cubicBezTo>
                <a:cubicBezTo>
                  <a:pt x="10800" y="21600"/>
                  <a:pt x="21600" y="14236"/>
                  <a:pt x="21600" y="7855"/>
                </a:cubicBezTo>
                <a:cubicBezTo>
                  <a:pt x="21600" y="3517"/>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29" name="Rectangle 28">
            <a:extLst>
              <a:ext uri="{FF2B5EF4-FFF2-40B4-BE49-F238E27FC236}">
                <a16:creationId xmlns:a16="http://schemas.microsoft.com/office/drawing/2014/main" id="{729096A5-B35A-DB49-BF2B-351B375A02B6}"/>
              </a:ext>
            </a:extLst>
          </p:cNvPr>
          <p:cNvSpPr>
            <a:spLocks/>
          </p:cNvSpPr>
          <p:nvPr/>
        </p:nvSpPr>
        <p:spPr bwMode="auto">
          <a:xfrm>
            <a:off x="9558764" y="841515"/>
            <a:ext cx="5318765"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bg1"/>
                </a:solidFill>
                <a:latin typeface="Montserrat Black" pitchFamily="2" charset="77"/>
                <a:ea typeface="Lato Black" charset="0"/>
                <a:cs typeface="Lato Black" charset="0"/>
                <a:sym typeface="Bebas Neue" charset="0"/>
              </a:rPr>
              <a:t>Our Values</a:t>
            </a:r>
          </a:p>
        </p:txBody>
      </p:sp>
      <p:sp>
        <p:nvSpPr>
          <p:cNvPr id="30" name="Rectangle 29">
            <a:extLst>
              <a:ext uri="{FF2B5EF4-FFF2-40B4-BE49-F238E27FC236}">
                <a16:creationId xmlns:a16="http://schemas.microsoft.com/office/drawing/2014/main" id="{58913ACF-95BD-FC4A-B607-46A61821955E}"/>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1400411980"/>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33939A54-5F6D-5C4D-BE44-E3D78DE4FDCC}"/>
              </a:ext>
            </a:extLst>
          </p:cNvPr>
          <p:cNvPicPr>
            <a:picLocks noGrp="1" noChangeAspect="1"/>
          </p:cNvPicPr>
          <p:nvPr>
            <p:ph type="pic" sz="quarter" idx="22"/>
          </p:nvPr>
        </p:nvPicPr>
        <p:blipFill>
          <a:blip r:embed="rId2" cstate="screen">
            <a:extLst>
              <a:ext uri="{28A0092B-C50C-407E-A947-70E740481C1C}">
                <a14:useLocalDpi xmlns:a14="http://schemas.microsoft.com/office/drawing/2010/main"/>
              </a:ext>
            </a:extLst>
          </a:blip>
          <a:srcRect/>
          <a:stretch>
            <a:fillRect/>
          </a:stretch>
        </p:blipFill>
        <p:spPr/>
      </p:pic>
      <p:sp>
        <p:nvSpPr>
          <p:cNvPr id="9" name="Rectangle 8"/>
          <p:cNvSpPr/>
          <p:nvPr/>
        </p:nvSpPr>
        <p:spPr>
          <a:xfrm>
            <a:off x="0" y="0"/>
            <a:ext cx="24377651" cy="13716000"/>
          </a:xfrm>
          <a:prstGeom prst="rect">
            <a:avLst/>
          </a:prstGeom>
          <a:solidFill>
            <a:schemeClr val="accent1">
              <a:lumMod val="75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lIns="91425" tIns="45712" rIns="91425" bIns="45712" spcCol="0" rtlCol="0" anchor="ctr"/>
          <a:lstStyle/>
          <a:p>
            <a:pPr algn="ctr"/>
            <a:endParaRPr lang="en-US" dirty="0">
              <a:latin typeface="Lato Light" charset="0"/>
              <a:cs typeface="Lato Light" charset="0"/>
            </a:endParaRPr>
          </a:p>
        </p:txBody>
      </p:sp>
      <p:sp>
        <p:nvSpPr>
          <p:cNvPr id="6" name="TextBox 5"/>
          <p:cNvSpPr txBox="1"/>
          <p:nvPr/>
        </p:nvSpPr>
        <p:spPr>
          <a:xfrm>
            <a:off x="3260900" y="4554123"/>
            <a:ext cx="17900453" cy="5170646"/>
          </a:xfrm>
          <a:prstGeom prst="rect">
            <a:avLst/>
          </a:prstGeom>
          <a:noFill/>
        </p:spPr>
        <p:txBody>
          <a:bodyPr wrap="square" rtlCol="0">
            <a:spAutoFit/>
          </a:bodyPr>
          <a:lstStyle/>
          <a:p>
            <a:pPr algn="ctr"/>
            <a:r>
              <a:rPr lang="en-US" sz="6600" b="1" dirty="0">
                <a:solidFill>
                  <a:schemeClr val="bg1"/>
                </a:solidFill>
                <a:latin typeface="Montserrat" pitchFamily="2" charset="77"/>
                <a:ea typeface="Lato Black" charset="0"/>
                <a:cs typeface="Lato Black" charset="0"/>
              </a:rPr>
              <a:t> "Success seems to be connected with action. Successful people keep moving. They make mistakes, but they don't quit.”</a:t>
            </a:r>
          </a:p>
          <a:p>
            <a:pPr algn="ctr"/>
            <a:endParaRPr lang="en-US" sz="6600" b="1" dirty="0">
              <a:solidFill>
                <a:schemeClr val="bg1"/>
              </a:solidFill>
              <a:latin typeface="Montserrat Black" pitchFamily="2" charset="77"/>
              <a:ea typeface="Lato Black" charset="0"/>
              <a:cs typeface="Lato Black" charset="0"/>
            </a:endParaRPr>
          </a:p>
          <a:p>
            <a:pPr algn="ctr"/>
            <a:r>
              <a:rPr lang="en-US" sz="6600" dirty="0">
                <a:solidFill>
                  <a:schemeClr val="bg1"/>
                </a:solidFill>
                <a:latin typeface="Lato Light" charset="0"/>
                <a:ea typeface="Lato Light" charset="0"/>
                <a:cs typeface="Lato Light" charset="0"/>
              </a:rPr>
              <a:t>—Conrad Hilton</a:t>
            </a:r>
            <a:endParaRPr lang="en-US" sz="7200" dirty="0">
              <a:solidFill>
                <a:schemeClr val="bg1"/>
              </a:solidFill>
              <a:latin typeface="Lato Light" charset="0"/>
              <a:ea typeface="Lato Light" charset="0"/>
              <a:cs typeface="Lato Light" charset="0"/>
            </a:endParaRPr>
          </a:p>
        </p:txBody>
      </p:sp>
    </p:spTree>
    <p:extLst>
      <p:ext uri="{BB962C8B-B14F-4D97-AF65-F5344CB8AC3E}">
        <p14:creationId xmlns:p14="http://schemas.microsoft.com/office/powerpoint/2010/main" val="11209134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63C86044-55F6-6F42-8A5B-58A3E264F40B}"/>
              </a:ext>
            </a:extLst>
          </p:cNvPr>
          <p:cNvPicPr>
            <a:picLocks noGrp="1" noChangeAspect="1"/>
          </p:cNvPicPr>
          <p:nvPr>
            <p:ph type="pic" sz="quarter" idx="22"/>
          </p:nvPr>
        </p:nvPicPr>
        <p:blipFill>
          <a:blip r:embed="rId2" cstate="screen">
            <a:extLst>
              <a:ext uri="{28A0092B-C50C-407E-A947-70E740481C1C}">
                <a14:useLocalDpi xmlns:a14="http://schemas.microsoft.com/office/drawing/2010/main"/>
              </a:ext>
            </a:extLst>
          </a:blip>
          <a:srcRect/>
          <a:stretch>
            <a:fillRect/>
          </a:stretch>
        </p:blipFill>
        <p:spPr/>
      </p:pic>
      <p:sp>
        <p:nvSpPr>
          <p:cNvPr id="16" name="Rectangle 15"/>
          <p:cNvSpPr/>
          <p:nvPr/>
        </p:nvSpPr>
        <p:spPr>
          <a:xfrm>
            <a:off x="0" y="3657601"/>
            <a:ext cx="24377650" cy="6936058"/>
          </a:xfrm>
          <a:prstGeom prst="rect">
            <a:avLst/>
          </a:prstGeom>
          <a:solidFill>
            <a:schemeClr val="accent2">
              <a:alpha val="82000"/>
            </a:schemeClr>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96383" tIns="96383" rIns="96383" bIns="96383" numCol="1" spcCol="2539" anchor="ctr" anchorCtr="0">
            <a:noAutofit/>
          </a:bodyPr>
          <a:lstStyle/>
          <a:p>
            <a:pPr algn="ctr" defTabSz="1896107">
              <a:lnSpc>
                <a:spcPct val="90000"/>
              </a:lnSpc>
              <a:spcBef>
                <a:spcPct val="0"/>
              </a:spcBef>
              <a:spcAft>
                <a:spcPct val="35000"/>
              </a:spcAft>
            </a:pPr>
            <a:endParaRPr lang="en-US" sz="3200" b="1" dirty="0">
              <a:solidFill>
                <a:srgbClr val="FFFFFF"/>
              </a:solidFill>
              <a:latin typeface="Montserrat Black" pitchFamily="2" charset="77"/>
              <a:ea typeface="Lato" charset="0"/>
              <a:cs typeface="Lato" charset="0"/>
            </a:endParaRPr>
          </a:p>
        </p:txBody>
      </p:sp>
      <p:sp>
        <p:nvSpPr>
          <p:cNvPr id="18" name="TextBox 17"/>
          <p:cNvSpPr txBox="1"/>
          <p:nvPr/>
        </p:nvSpPr>
        <p:spPr>
          <a:xfrm>
            <a:off x="3706920" y="7235102"/>
            <a:ext cx="1591782"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Support</a:t>
            </a:r>
          </a:p>
        </p:txBody>
      </p:sp>
      <p:sp>
        <p:nvSpPr>
          <p:cNvPr id="19" name="TextBox 18"/>
          <p:cNvSpPr txBox="1"/>
          <p:nvPr/>
        </p:nvSpPr>
        <p:spPr>
          <a:xfrm>
            <a:off x="2487390" y="7849809"/>
            <a:ext cx="4030838" cy="1538883"/>
          </a:xfrm>
          <a:prstGeom prst="rect">
            <a:avLst/>
          </a:prstGeom>
          <a:noFill/>
        </p:spPr>
        <p:txBody>
          <a:bodyPr wrap="square" lIns="0" tIns="0" rIns="0" bIns="0" rtlCol="0">
            <a:spAutoFit/>
          </a:bodyPr>
          <a:lstStyle/>
          <a:p>
            <a:pPr algn="ctr">
              <a:lnSpc>
                <a:spcPts val="4033"/>
              </a:lnSpc>
            </a:pPr>
            <a:r>
              <a:rPr lang="en-US" sz="2500" dirty="0">
                <a:solidFill>
                  <a:schemeClr val="bg1"/>
                </a:solidFill>
                <a:latin typeface="Source Sans Pro Light" charset="0"/>
                <a:ea typeface="Source Sans Pro Light" charset="0"/>
                <a:cs typeface="Source Sans Pro Light" charset="0"/>
              </a:rPr>
              <a:t>Tools that allow people or companies to create, share, or exchange information</a:t>
            </a:r>
            <a:endParaRPr lang="en-US" sz="2500" dirty="0">
              <a:solidFill>
                <a:schemeClr val="bg1"/>
              </a:solidFill>
              <a:latin typeface="Source Sans Pro Regular" charset="0"/>
              <a:ea typeface="Source Sans Pro Regular" charset="0"/>
              <a:cs typeface="Source Sans Pro Regular" charset="0"/>
            </a:endParaRPr>
          </a:p>
        </p:txBody>
      </p:sp>
      <p:sp>
        <p:nvSpPr>
          <p:cNvPr id="20" name="TextBox 19"/>
          <p:cNvSpPr txBox="1"/>
          <p:nvPr/>
        </p:nvSpPr>
        <p:spPr>
          <a:xfrm>
            <a:off x="8794348" y="7235102"/>
            <a:ext cx="1683153"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Location</a:t>
            </a:r>
          </a:p>
        </p:txBody>
      </p:sp>
      <p:sp>
        <p:nvSpPr>
          <p:cNvPr id="21" name="TextBox 20"/>
          <p:cNvSpPr txBox="1"/>
          <p:nvPr/>
        </p:nvSpPr>
        <p:spPr>
          <a:xfrm>
            <a:off x="7620501" y="7849809"/>
            <a:ext cx="4030838" cy="1538883"/>
          </a:xfrm>
          <a:prstGeom prst="rect">
            <a:avLst/>
          </a:prstGeom>
          <a:noFill/>
        </p:spPr>
        <p:txBody>
          <a:bodyPr wrap="square" lIns="0" tIns="0" rIns="0" bIns="0" rtlCol="0">
            <a:spAutoFit/>
          </a:bodyPr>
          <a:lstStyle/>
          <a:p>
            <a:pPr algn="ctr">
              <a:lnSpc>
                <a:spcPts val="4033"/>
              </a:lnSpc>
            </a:pPr>
            <a:r>
              <a:rPr lang="en-US" sz="2500" dirty="0">
                <a:solidFill>
                  <a:schemeClr val="bg1"/>
                </a:solidFill>
                <a:latin typeface="Source Sans Pro Light" charset="0"/>
                <a:ea typeface="Source Sans Pro Light" charset="0"/>
                <a:cs typeface="Source Sans Pro Light" charset="0"/>
              </a:rPr>
              <a:t>Tools that allow people or companies to create, share, or exchange information</a:t>
            </a:r>
            <a:endParaRPr lang="en-US" sz="2500" dirty="0">
              <a:solidFill>
                <a:schemeClr val="bg1"/>
              </a:solidFill>
              <a:latin typeface="Source Sans Pro Regular" charset="0"/>
              <a:ea typeface="Source Sans Pro Regular" charset="0"/>
              <a:cs typeface="Source Sans Pro Regular" charset="0"/>
            </a:endParaRPr>
          </a:p>
        </p:txBody>
      </p:sp>
      <p:sp>
        <p:nvSpPr>
          <p:cNvPr id="22" name="TextBox 21"/>
          <p:cNvSpPr txBox="1"/>
          <p:nvPr/>
        </p:nvSpPr>
        <p:spPr>
          <a:xfrm>
            <a:off x="13852116" y="7235102"/>
            <a:ext cx="1833835"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E-Mailing</a:t>
            </a:r>
          </a:p>
        </p:txBody>
      </p:sp>
      <p:sp>
        <p:nvSpPr>
          <p:cNvPr id="23" name="TextBox 22"/>
          <p:cNvSpPr txBox="1"/>
          <p:nvPr/>
        </p:nvSpPr>
        <p:spPr>
          <a:xfrm>
            <a:off x="12753612" y="7849809"/>
            <a:ext cx="4030838" cy="1538883"/>
          </a:xfrm>
          <a:prstGeom prst="rect">
            <a:avLst/>
          </a:prstGeom>
          <a:noFill/>
        </p:spPr>
        <p:txBody>
          <a:bodyPr wrap="square" lIns="0" tIns="0" rIns="0" bIns="0" rtlCol="0">
            <a:spAutoFit/>
          </a:bodyPr>
          <a:lstStyle/>
          <a:p>
            <a:pPr algn="ctr">
              <a:lnSpc>
                <a:spcPts val="4033"/>
              </a:lnSpc>
            </a:pPr>
            <a:r>
              <a:rPr lang="en-US" sz="2500" dirty="0">
                <a:solidFill>
                  <a:schemeClr val="bg1"/>
                </a:solidFill>
                <a:latin typeface="Source Sans Pro Light" charset="0"/>
                <a:ea typeface="Source Sans Pro Light" charset="0"/>
                <a:cs typeface="Source Sans Pro Light" charset="0"/>
              </a:rPr>
              <a:t>Tools that allow people or companies to create, share, or exchange information</a:t>
            </a:r>
            <a:endParaRPr lang="en-US" sz="2500" dirty="0">
              <a:solidFill>
                <a:schemeClr val="bg1"/>
              </a:solidFill>
              <a:latin typeface="Source Sans Pro Regular" charset="0"/>
              <a:ea typeface="Source Sans Pro Regular" charset="0"/>
              <a:cs typeface="Source Sans Pro Regular" charset="0"/>
            </a:endParaRPr>
          </a:p>
        </p:txBody>
      </p:sp>
      <p:sp>
        <p:nvSpPr>
          <p:cNvPr id="24" name="TextBox 23"/>
          <p:cNvSpPr txBox="1"/>
          <p:nvPr/>
        </p:nvSpPr>
        <p:spPr>
          <a:xfrm>
            <a:off x="18751191" y="7235102"/>
            <a:ext cx="2301912"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Advertising</a:t>
            </a:r>
          </a:p>
        </p:txBody>
      </p:sp>
      <p:sp>
        <p:nvSpPr>
          <p:cNvPr id="25" name="TextBox 24"/>
          <p:cNvSpPr txBox="1"/>
          <p:nvPr/>
        </p:nvSpPr>
        <p:spPr>
          <a:xfrm>
            <a:off x="17886723" y="7849809"/>
            <a:ext cx="4030838" cy="1538883"/>
          </a:xfrm>
          <a:prstGeom prst="rect">
            <a:avLst/>
          </a:prstGeom>
          <a:noFill/>
        </p:spPr>
        <p:txBody>
          <a:bodyPr wrap="square" lIns="0" tIns="0" rIns="0" bIns="0" rtlCol="0">
            <a:spAutoFit/>
          </a:bodyPr>
          <a:lstStyle/>
          <a:p>
            <a:pPr algn="ctr">
              <a:lnSpc>
                <a:spcPts val="4033"/>
              </a:lnSpc>
            </a:pPr>
            <a:r>
              <a:rPr lang="en-US" sz="2500" dirty="0">
                <a:solidFill>
                  <a:schemeClr val="bg1"/>
                </a:solidFill>
                <a:latin typeface="Source Sans Pro Light" charset="0"/>
                <a:ea typeface="Source Sans Pro Light" charset="0"/>
                <a:cs typeface="Source Sans Pro Light" charset="0"/>
              </a:rPr>
              <a:t>Tools that allow people or companies to create, share, or exchange information</a:t>
            </a:r>
            <a:endParaRPr lang="en-US" sz="2500" dirty="0">
              <a:solidFill>
                <a:schemeClr val="bg1"/>
              </a:solidFill>
              <a:latin typeface="Source Sans Pro Regular" charset="0"/>
              <a:ea typeface="Source Sans Pro Regular" charset="0"/>
              <a:cs typeface="Source Sans Pro Regular" charset="0"/>
            </a:endParaRPr>
          </a:p>
        </p:txBody>
      </p:sp>
      <p:sp>
        <p:nvSpPr>
          <p:cNvPr id="26" name="Shape 2547"/>
          <p:cNvSpPr/>
          <p:nvPr/>
        </p:nvSpPr>
        <p:spPr>
          <a:xfrm>
            <a:off x="3830913" y="4425971"/>
            <a:ext cx="1273368" cy="1273368"/>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solidFill>
                <a:schemeClr val="bg1"/>
              </a:solidFill>
              <a:latin typeface="Source Sans Pro Regular" charset="0"/>
              <a:ea typeface="Source Sans Pro Regular" charset="0"/>
              <a:cs typeface="Source Sans Pro Regular" charset="0"/>
            </a:endParaRPr>
          </a:p>
        </p:txBody>
      </p:sp>
      <p:sp>
        <p:nvSpPr>
          <p:cNvPr id="27" name="Shape 2587"/>
          <p:cNvSpPr/>
          <p:nvPr/>
        </p:nvSpPr>
        <p:spPr>
          <a:xfrm>
            <a:off x="14132347" y="4433139"/>
            <a:ext cx="1273368" cy="1273368"/>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solidFill>
                <a:schemeClr val="bg1"/>
              </a:solidFill>
              <a:latin typeface="Source Sans Pro Regular" charset="0"/>
              <a:ea typeface="Source Sans Pro Regular" charset="0"/>
              <a:cs typeface="Source Sans Pro Regular" charset="0"/>
            </a:endParaRPr>
          </a:p>
        </p:txBody>
      </p:sp>
      <p:sp>
        <p:nvSpPr>
          <p:cNvPr id="28" name="Shape 2688"/>
          <p:cNvSpPr/>
          <p:nvPr/>
        </p:nvSpPr>
        <p:spPr>
          <a:xfrm>
            <a:off x="19265458" y="4410837"/>
            <a:ext cx="1273368" cy="1273368"/>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solidFill>
                <a:schemeClr val="bg1"/>
              </a:solidFill>
              <a:latin typeface="Source Sans Pro Regular" charset="0"/>
              <a:ea typeface="Source Sans Pro Regular" charset="0"/>
              <a:cs typeface="Source Sans Pro Regular" charset="0"/>
            </a:endParaRPr>
          </a:p>
        </p:txBody>
      </p:sp>
      <p:sp>
        <p:nvSpPr>
          <p:cNvPr id="30" name="Shape 2934"/>
          <p:cNvSpPr/>
          <p:nvPr/>
        </p:nvSpPr>
        <p:spPr>
          <a:xfrm>
            <a:off x="9150572" y="4433139"/>
            <a:ext cx="926088" cy="1273368"/>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8563" y="10800"/>
                  <a:pt x="6750" y="9481"/>
                  <a:pt x="6750" y="7855"/>
                </a:cubicBezTo>
                <a:cubicBezTo>
                  <a:pt x="6750" y="6228"/>
                  <a:pt x="8563" y="4909"/>
                  <a:pt x="10800" y="4909"/>
                </a:cubicBezTo>
                <a:cubicBezTo>
                  <a:pt x="13037" y="4909"/>
                  <a:pt x="14850" y="6228"/>
                  <a:pt x="14850" y="7855"/>
                </a:cubicBezTo>
                <a:cubicBezTo>
                  <a:pt x="14850" y="9481"/>
                  <a:pt x="13037" y="10800"/>
                  <a:pt x="10800" y="10800"/>
                </a:cubicBezTo>
                <a:moveTo>
                  <a:pt x="10800" y="3927"/>
                </a:moveTo>
                <a:cubicBezTo>
                  <a:pt x="7817" y="3927"/>
                  <a:pt x="5400" y="5686"/>
                  <a:pt x="5400" y="7855"/>
                </a:cubicBezTo>
                <a:cubicBezTo>
                  <a:pt x="5400" y="10023"/>
                  <a:pt x="7817" y="11782"/>
                  <a:pt x="10800" y="11782"/>
                </a:cubicBezTo>
                <a:cubicBezTo>
                  <a:pt x="13783" y="11782"/>
                  <a:pt x="16200" y="10023"/>
                  <a:pt x="16200" y="7855"/>
                </a:cubicBezTo>
                <a:cubicBezTo>
                  <a:pt x="16200" y="5686"/>
                  <a:pt x="13783" y="3927"/>
                  <a:pt x="10800" y="3927"/>
                </a:cubicBezTo>
                <a:moveTo>
                  <a:pt x="10800" y="20127"/>
                </a:moveTo>
                <a:cubicBezTo>
                  <a:pt x="10800" y="20127"/>
                  <a:pt x="1350" y="13745"/>
                  <a:pt x="1350" y="7855"/>
                </a:cubicBezTo>
                <a:cubicBezTo>
                  <a:pt x="1350" y="4059"/>
                  <a:pt x="5581" y="982"/>
                  <a:pt x="10800" y="982"/>
                </a:cubicBezTo>
                <a:cubicBezTo>
                  <a:pt x="16019" y="982"/>
                  <a:pt x="20250" y="4059"/>
                  <a:pt x="20250" y="7855"/>
                </a:cubicBezTo>
                <a:cubicBezTo>
                  <a:pt x="20250" y="13745"/>
                  <a:pt x="10800" y="20127"/>
                  <a:pt x="10800" y="20127"/>
                </a:cubicBezTo>
                <a:moveTo>
                  <a:pt x="10800" y="0"/>
                </a:moveTo>
                <a:cubicBezTo>
                  <a:pt x="4836" y="0"/>
                  <a:pt x="0" y="3517"/>
                  <a:pt x="0" y="7855"/>
                </a:cubicBezTo>
                <a:cubicBezTo>
                  <a:pt x="0" y="14236"/>
                  <a:pt x="10800" y="21600"/>
                  <a:pt x="10800" y="21600"/>
                </a:cubicBezTo>
                <a:cubicBezTo>
                  <a:pt x="10800" y="21600"/>
                  <a:pt x="21600" y="14236"/>
                  <a:pt x="21600" y="7855"/>
                </a:cubicBezTo>
                <a:cubicBezTo>
                  <a:pt x="21600" y="3517"/>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solidFill>
                <a:schemeClr val="bg1"/>
              </a:solidFill>
              <a:latin typeface="Source Sans Pro Regular" charset="0"/>
              <a:ea typeface="Source Sans Pro Regular" charset="0"/>
              <a:cs typeface="Source Sans Pro Regular" charset="0"/>
            </a:endParaRPr>
          </a:p>
        </p:txBody>
      </p:sp>
      <p:cxnSp>
        <p:nvCxnSpPr>
          <p:cNvPr id="4" name="Straight Connector 3"/>
          <p:cNvCxnSpPr/>
          <p:nvPr/>
        </p:nvCxnSpPr>
        <p:spPr>
          <a:xfrm flipV="1">
            <a:off x="13803833" y="6490010"/>
            <a:ext cx="176189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3546088" y="6490010"/>
            <a:ext cx="176189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19083985" y="6490010"/>
            <a:ext cx="176189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8704167" y="6490010"/>
            <a:ext cx="176189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8CC68377-6A14-AB41-B2CD-0ECB009ED544}"/>
              </a:ext>
            </a:extLst>
          </p:cNvPr>
          <p:cNvSpPr>
            <a:spLocks/>
          </p:cNvSpPr>
          <p:nvPr/>
        </p:nvSpPr>
        <p:spPr bwMode="auto">
          <a:xfrm>
            <a:off x="8450288" y="841515"/>
            <a:ext cx="7535717"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Business Model</a:t>
            </a:r>
          </a:p>
        </p:txBody>
      </p:sp>
      <p:sp>
        <p:nvSpPr>
          <p:cNvPr id="31" name="Rectangle 30">
            <a:extLst>
              <a:ext uri="{FF2B5EF4-FFF2-40B4-BE49-F238E27FC236}">
                <a16:creationId xmlns:a16="http://schemas.microsoft.com/office/drawing/2014/main" id="{B905A170-73D1-1A44-8785-931C2816DE30}"/>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334264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Hexagon 39"/>
          <p:cNvSpPr/>
          <p:nvPr/>
        </p:nvSpPr>
        <p:spPr>
          <a:xfrm>
            <a:off x="3844944" y="4292467"/>
            <a:ext cx="2860752" cy="2467129"/>
          </a:xfrm>
          <a:prstGeom prst="hexagon">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91425" tIns="45712" rIns="91425" bIns="45712" rtlCol="0" anchor="ctr"/>
          <a:lstStyle/>
          <a:p>
            <a:pPr algn="ctr"/>
            <a:endParaRPr lang="en-US" dirty="0">
              <a:latin typeface="Source Sans Pro Light" charset="0"/>
            </a:endParaRPr>
          </a:p>
        </p:txBody>
      </p:sp>
      <p:sp>
        <p:nvSpPr>
          <p:cNvPr id="41" name="Hexagon 40"/>
          <p:cNvSpPr/>
          <p:nvPr/>
        </p:nvSpPr>
        <p:spPr>
          <a:xfrm>
            <a:off x="6820373" y="4292467"/>
            <a:ext cx="2860752" cy="2467129"/>
          </a:xfrm>
          <a:prstGeom prst="hexagon">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91425" tIns="45712" rIns="91425" bIns="45712" rtlCol="0" anchor="ctr"/>
          <a:lstStyle/>
          <a:p>
            <a:pPr algn="ctr"/>
            <a:endParaRPr lang="en-US" dirty="0">
              <a:latin typeface="Source Sans Pro Light" charset="0"/>
            </a:endParaRPr>
          </a:p>
        </p:txBody>
      </p:sp>
      <p:sp>
        <p:nvSpPr>
          <p:cNvPr id="42" name="Hexagon 41"/>
          <p:cNvSpPr/>
          <p:nvPr/>
        </p:nvSpPr>
        <p:spPr>
          <a:xfrm>
            <a:off x="9289961" y="6126648"/>
            <a:ext cx="2860752" cy="2467129"/>
          </a:xfrm>
          <a:prstGeom prst="hexagon">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91425" tIns="45712" rIns="91425" bIns="45712" rtlCol="0" anchor="ctr"/>
          <a:lstStyle/>
          <a:p>
            <a:pPr algn="ctr"/>
            <a:endParaRPr lang="en-US" dirty="0">
              <a:latin typeface="Source Sans Pro Light" charset="0"/>
            </a:endParaRPr>
          </a:p>
        </p:txBody>
      </p:sp>
      <p:sp>
        <p:nvSpPr>
          <p:cNvPr id="43" name="Hexagon 42"/>
          <p:cNvSpPr/>
          <p:nvPr/>
        </p:nvSpPr>
        <p:spPr>
          <a:xfrm>
            <a:off x="12232167" y="6126648"/>
            <a:ext cx="2860752" cy="2467129"/>
          </a:xfrm>
          <a:prstGeom prst="hexagon">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25" tIns="45712" rIns="91425" bIns="45712" rtlCol="0" anchor="ctr"/>
          <a:lstStyle/>
          <a:p>
            <a:pPr algn="ctr"/>
            <a:endParaRPr lang="en-US" dirty="0">
              <a:latin typeface="Source Sans Pro Light" charset="0"/>
            </a:endParaRPr>
          </a:p>
        </p:txBody>
      </p:sp>
      <p:sp>
        <p:nvSpPr>
          <p:cNvPr id="59" name="Hexagon 58"/>
          <p:cNvSpPr/>
          <p:nvPr/>
        </p:nvSpPr>
        <p:spPr>
          <a:xfrm>
            <a:off x="17627350" y="4292467"/>
            <a:ext cx="2860752" cy="2467129"/>
          </a:xfrm>
          <a:prstGeom prst="hexagon">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25" tIns="45712" rIns="91425" bIns="45712" rtlCol="0" anchor="ctr"/>
          <a:lstStyle/>
          <a:p>
            <a:pPr algn="ctr"/>
            <a:endParaRPr lang="en-US" dirty="0">
              <a:latin typeface="Source Sans Pro Light" charset="0"/>
            </a:endParaRPr>
          </a:p>
        </p:txBody>
      </p:sp>
      <p:sp>
        <p:nvSpPr>
          <p:cNvPr id="60" name="Hexagon 59"/>
          <p:cNvSpPr/>
          <p:nvPr/>
        </p:nvSpPr>
        <p:spPr>
          <a:xfrm>
            <a:off x="14701755" y="4292467"/>
            <a:ext cx="2860752" cy="2467129"/>
          </a:xfrm>
          <a:prstGeom prst="hexagon">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91425" tIns="45712" rIns="91425" bIns="45712" rtlCol="0" anchor="ctr"/>
          <a:lstStyle/>
          <a:p>
            <a:pPr algn="ctr"/>
            <a:endParaRPr lang="en-US" dirty="0">
              <a:latin typeface="Source Sans Pro Light" charset="0"/>
            </a:endParaRPr>
          </a:p>
        </p:txBody>
      </p:sp>
      <p:sp>
        <p:nvSpPr>
          <p:cNvPr id="61" name="TextBox 60"/>
          <p:cNvSpPr txBox="1"/>
          <p:nvPr/>
        </p:nvSpPr>
        <p:spPr>
          <a:xfrm>
            <a:off x="1885596" y="9960463"/>
            <a:ext cx="20665078" cy="1025922"/>
          </a:xfrm>
          <a:prstGeom prst="rect">
            <a:avLst/>
          </a:prstGeom>
          <a:noFill/>
        </p:spPr>
        <p:txBody>
          <a:bodyPr wrap="square" lIns="0" tIns="0" rIns="0" bIns="0" rtlCol="0">
            <a:spAutoFit/>
          </a:bodyPr>
          <a:lstStyle/>
          <a:p>
            <a:pPr algn="just">
              <a:lnSpc>
                <a:spcPts val="4040"/>
              </a:lnSpc>
            </a:pPr>
            <a:r>
              <a:rPr lang="en-US" sz="2400" dirty="0">
                <a:latin typeface="Source Sans Pro Light" charset="0"/>
                <a:ea typeface="Source Sans Pro Light" charset="0"/>
                <a:cs typeface="Source Sans Pro Light" charset="0"/>
              </a:rPr>
              <a:t>Mobile social media refers to the combination of mobile devices and social media. This is a group of mobile marketing applications that allow the creation and exchange of user-generated content. Due to the fact that mobile social media run on mobile devices</a:t>
            </a:r>
          </a:p>
        </p:txBody>
      </p:sp>
      <p:sp>
        <p:nvSpPr>
          <p:cNvPr id="62" name="Freeform 49"/>
          <p:cNvSpPr>
            <a:spLocks noChangeArrowheads="1"/>
          </p:cNvSpPr>
          <p:nvPr/>
        </p:nvSpPr>
        <p:spPr bwMode="auto">
          <a:xfrm>
            <a:off x="4867290" y="4869853"/>
            <a:ext cx="880910" cy="864754"/>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338 h 471"/>
              <a:gd name="T14" fmla="*/ 177 w 479"/>
              <a:gd name="T15" fmla="*/ 338 h 471"/>
              <a:gd name="T16" fmla="*/ 133 w 479"/>
              <a:gd name="T17" fmla="*/ 338 h 471"/>
              <a:gd name="T18" fmla="*/ 133 w 479"/>
              <a:gd name="T19" fmla="*/ 178 h 471"/>
              <a:gd name="T20" fmla="*/ 177 w 479"/>
              <a:gd name="T21" fmla="*/ 178 h 471"/>
              <a:gd name="T22" fmla="*/ 177 w 479"/>
              <a:gd name="T23" fmla="*/ 338 h 471"/>
              <a:gd name="T24" fmla="*/ 159 w 479"/>
              <a:gd name="T25" fmla="*/ 160 h 471"/>
              <a:gd name="T26" fmla="*/ 159 w 479"/>
              <a:gd name="T27" fmla="*/ 160 h 471"/>
              <a:gd name="T28" fmla="*/ 133 w 479"/>
              <a:gd name="T29" fmla="*/ 134 h 471"/>
              <a:gd name="T30" fmla="*/ 159 w 479"/>
              <a:gd name="T31" fmla="*/ 107 h 471"/>
              <a:gd name="T32" fmla="*/ 186 w 479"/>
              <a:gd name="T33" fmla="*/ 134 h 471"/>
              <a:gd name="T34" fmla="*/ 159 w 479"/>
              <a:gd name="T35" fmla="*/ 160 h 471"/>
              <a:gd name="T36" fmla="*/ 354 w 479"/>
              <a:gd name="T37" fmla="*/ 338 h 471"/>
              <a:gd name="T38" fmla="*/ 354 w 479"/>
              <a:gd name="T39" fmla="*/ 338 h 471"/>
              <a:gd name="T40" fmla="*/ 310 w 479"/>
              <a:gd name="T41" fmla="*/ 338 h 471"/>
              <a:gd name="T42" fmla="*/ 310 w 479"/>
              <a:gd name="T43" fmla="*/ 249 h 471"/>
              <a:gd name="T44" fmla="*/ 284 w 479"/>
              <a:gd name="T45" fmla="*/ 213 h 471"/>
              <a:gd name="T46" fmla="*/ 256 w 479"/>
              <a:gd name="T47" fmla="*/ 231 h 471"/>
              <a:gd name="T48" fmla="*/ 256 w 479"/>
              <a:gd name="T49" fmla="*/ 240 h 471"/>
              <a:gd name="T50" fmla="*/ 256 w 479"/>
              <a:gd name="T51" fmla="*/ 338 h 471"/>
              <a:gd name="T52" fmla="*/ 212 w 479"/>
              <a:gd name="T53" fmla="*/ 338 h 471"/>
              <a:gd name="T54" fmla="*/ 212 w 479"/>
              <a:gd name="T55" fmla="*/ 231 h 471"/>
              <a:gd name="T56" fmla="*/ 203 w 479"/>
              <a:gd name="T57" fmla="*/ 178 h 471"/>
              <a:gd name="T58" fmla="*/ 247 w 479"/>
              <a:gd name="T59" fmla="*/ 178 h 471"/>
              <a:gd name="T60" fmla="*/ 247 w 479"/>
              <a:gd name="T61" fmla="*/ 196 h 471"/>
              <a:gd name="T62" fmla="*/ 256 w 479"/>
              <a:gd name="T63" fmla="*/ 196 h 471"/>
              <a:gd name="T64" fmla="*/ 300 w 479"/>
              <a:gd name="T65" fmla="*/ 178 h 471"/>
              <a:gd name="T66" fmla="*/ 354 w 479"/>
              <a:gd name="T67" fmla="*/ 240 h 471"/>
              <a:gd name="T68" fmla="*/ 354 w 479"/>
              <a:gd name="T69"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bg1"/>
          </a:solidFill>
          <a:ln>
            <a:noFill/>
          </a:ln>
          <a:effectLst/>
          <a:extLst/>
        </p:spPr>
        <p:txBody>
          <a:bodyPr wrap="none" anchor="ctr"/>
          <a:lstStyle/>
          <a:p>
            <a:endParaRPr lang="en-US" dirty="0"/>
          </a:p>
        </p:txBody>
      </p:sp>
      <p:sp>
        <p:nvSpPr>
          <p:cNvPr id="63" name="Freeform 86"/>
          <p:cNvSpPr>
            <a:spLocks noChangeArrowheads="1"/>
          </p:cNvSpPr>
          <p:nvPr/>
        </p:nvSpPr>
        <p:spPr bwMode="auto">
          <a:xfrm>
            <a:off x="7838157" y="4835576"/>
            <a:ext cx="880910" cy="864746"/>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1"/>
          </a:solidFill>
          <a:ln>
            <a:noFill/>
          </a:ln>
          <a:effectLst/>
          <a:extLst/>
        </p:spPr>
        <p:txBody>
          <a:bodyPr wrap="none" anchor="ctr"/>
          <a:lstStyle/>
          <a:p>
            <a:endParaRPr lang="en-US" dirty="0"/>
          </a:p>
        </p:txBody>
      </p:sp>
      <p:sp>
        <p:nvSpPr>
          <p:cNvPr id="64" name="Freeform 86"/>
          <p:cNvSpPr>
            <a:spLocks noChangeArrowheads="1"/>
          </p:cNvSpPr>
          <p:nvPr/>
        </p:nvSpPr>
        <p:spPr bwMode="auto">
          <a:xfrm>
            <a:off x="18617271" y="4833991"/>
            <a:ext cx="880910" cy="864746"/>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1"/>
          </a:solidFill>
          <a:ln>
            <a:noFill/>
          </a:ln>
          <a:effectLst/>
          <a:extLst/>
        </p:spPr>
        <p:txBody>
          <a:bodyPr wrap="none" anchor="ctr"/>
          <a:lstStyle/>
          <a:p>
            <a:endParaRPr lang="en-US" dirty="0"/>
          </a:p>
        </p:txBody>
      </p:sp>
      <p:sp>
        <p:nvSpPr>
          <p:cNvPr id="65" name="Freeform 78"/>
          <p:cNvSpPr>
            <a:spLocks noChangeArrowheads="1"/>
          </p:cNvSpPr>
          <p:nvPr/>
        </p:nvSpPr>
        <p:spPr bwMode="auto">
          <a:xfrm>
            <a:off x="15713037" y="4868274"/>
            <a:ext cx="880910" cy="864746"/>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bg1"/>
          </a:solidFill>
          <a:ln>
            <a:noFill/>
          </a:ln>
          <a:effectLst/>
          <a:extLst/>
        </p:spPr>
        <p:txBody>
          <a:bodyPr wrap="none" anchor="ctr"/>
          <a:lstStyle/>
          <a:p>
            <a:endParaRPr lang="en-US" dirty="0"/>
          </a:p>
        </p:txBody>
      </p:sp>
      <p:sp>
        <p:nvSpPr>
          <p:cNvPr id="66" name="Freeform 79"/>
          <p:cNvSpPr>
            <a:spLocks noChangeArrowheads="1"/>
          </p:cNvSpPr>
          <p:nvPr/>
        </p:nvSpPr>
        <p:spPr bwMode="auto">
          <a:xfrm>
            <a:off x="10330043" y="6688223"/>
            <a:ext cx="880914" cy="864744"/>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1"/>
          </a:solidFill>
          <a:ln>
            <a:noFill/>
          </a:ln>
          <a:effectLst/>
          <a:extLst/>
        </p:spPr>
        <p:txBody>
          <a:bodyPr wrap="none" anchor="ctr"/>
          <a:lstStyle/>
          <a:p>
            <a:endParaRPr lang="en-US" dirty="0"/>
          </a:p>
        </p:txBody>
      </p:sp>
      <p:sp>
        <p:nvSpPr>
          <p:cNvPr id="67" name="Freeform 87"/>
          <p:cNvSpPr>
            <a:spLocks noChangeArrowheads="1"/>
          </p:cNvSpPr>
          <p:nvPr/>
        </p:nvSpPr>
        <p:spPr bwMode="auto">
          <a:xfrm>
            <a:off x="13257701" y="6711761"/>
            <a:ext cx="783934" cy="800094"/>
          </a:xfrm>
          <a:custGeom>
            <a:avLst/>
            <a:gdLst>
              <a:gd name="T0" fmla="*/ 345 w 426"/>
              <a:gd name="T1" fmla="*/ 213 h 435"/>
              <a:gd name="T2" fmla="*/ 345 w 426"/>
              <a:gd name="T3" fmla="*/ 213 h 435"/>
              <a:gd name="T4" fmla="*/ 213 w 426"/>
              <a:gd name="T5" fmla="*/ 346 h 435"/>
              <a:gd name="T6" fmla="*/ 79 w 426"/>
              <a:gd name="T7" fmla="*/ 213 h 435"/>
              <a:gd name="T8" fmla="*/ 88 w 426"/>
              <a:gd name="T9" fmla="*/ 195 h 435"/>
              <a:gd name="T10" fmla="*/ 0 w 426"/>
              <a:gd name="T11" fmla="*/ 195 h 435"/>
              <a:gd name="T12" fmla="*/ 0 w 426"/>
              <a:gd name="T13" fmla="*/ 363 h 435"/>
              <a:gd name="T14" fmla="*/ 62 w 426"/>
              <a:gd name="T15" fmla="*/ 434 h 435"/>
              <a:gd name="T16" fmla="*/ 363 w 426"/>
              <a:gd name="T17" fmla="*/ 434 h 435"/>
              <a:gd name="T18" fmla="*/ 425 w 426"/>
              <a:gd name="T19" fmla="*/ 363 h 435"/>
              <a:gd name="T20" fmla="*/ 425 w 426"/>
              <a:gd name="T21" fmla="*/ 195 h 435"/>
              <a:gd name="T22" fmla="*/ 337 w 426"/>
              <a:gd name="T23" fmla="*/ 195 h 435"/>
              <a:gd name="T24" fmla="*/ 345 w 426"/>
              <a:gd name="T25" fmla="*/ 213 h 435"/>
              <a:gd name="T26" fmla="*/ 363 w 426"/>
              <a:gd name="T27" fmla="*/ 0 h 435"/>
              <a:gd name="T28" fmla="*/ 363 w 426"/>
              <a:gd name="T29" fmla="*/ 0 h 435"/>
              <a:gd name="T30" fmla="*/ 62 w 426"/>
              <a:gd name="T31" fmla="*/ 0 h 435"/>
              <a:gd name="T32" fmla="*/ 0 w 426"/>
              <a:gd name="T33" fmla="*/ 71 h 435"/>
              <a:gd name="T34" fmla="*/ 0 w 426"/>
              <a:gd name="T35" fmla="*/ 142 h 435"/>
              <a:gd name="T36" fmla="*/ 106 w 426"/>
              <a:gd name="T37" fmla="*/ 142 h 435"/>
              <a:gd name="T38" fmla="*/ 213 w 426"/>
              <a:gd name="T39" fmla="*/ 89 h 435"/>
              <a:gd name="T40" fmla="*/ 319 w 426"/>
              <a:gd name="T41" fmla="*/ 142 h 435"/>
              <a:gd name="T42" fmla="*/ 425 w 426"/>
              <a:gd name="T43" fmla="*/ 142 h 435"/>
              <a:gd name="T44" fmla="*/ 425 w 426"/>
              <a:gd name="T45" fmla="*/ 71 h 435"/>
              <a:gd name="T46" fmla="*/ 363 w 426"/>
              <a:gd name="T47" fmla="*/ 0 h 435"/>
              <a:gd name="T48" fmla="*/ 390 w 426"/>
              <a:gd name="T49" fmla="*/ 89 h 435"/>
              <a:gd name="T50" fmla="*/ 390 w 426"/>
              <a:gd name="T51" fmla="*/ 89 h 435"/>
              <a:gd name="T52" fmla="*/ 381 w 426"/>
              <a:gd name="T53" fmla="*/ 97 h 435"/>
              <a:gd name="T54" fmla="*/ 345 w 426"/>
              <a:gd name="T55" fmla="*/ 97 h 435"/>
              <a:gd name="T56" fmla="*/ 328 w 426"/>
              <a:gd name="T57" fmla="*/ 89 h 435"/>
              <a:gd name="T58" fmla="*/ 328 w 426"/>
              <a:gd name="T59" fmla="*/ 53 h 435"/>
              <a:gd name="T60" fmla="*/ 345 w 426"/>
              <a:gd name="T61" fmla="*/ 36 h 435"/>
              <a:gd name="T62" fmla="*/ 381 w 426"/>
              <a:gd name="T63" fmla="*/ 36 h 435"/>
              <a:gd name="T64" fmla="*/ 390 w 426"/>
              <a:gd name="T65" fmla="*/ 53 h 435"/>
              <a:gd name="T66" fmla="*/ 390 w 426"/>
              <a:gd name="T67" fmla="*/ 89 h 435"/>
              <a:gd name="T68" fmla="*/ 292 w 426"/>
              <a:gd name="T69" fmla="*/ 213 h 435"/>
              <a:gd name="T70" fmla="*/ 292 w 426"/>
              <a:gd name="T71" fmla="*/ 213 h 435"/>
              <a:gd name="T72" fmla="*/ 213 w 426"/>
              <a:gd name="T73" fmla="*/ 133 h 435"/>
              <a:gd name="T74" fmla="*/ 132 w 426"/>
              <a:gd name="T75" fmla="*/ 213 h 435"/>
              <a:gd name="T76" fmla="*/ 213 w 426"/>
              <a:gd name="T77" fmla="*/ 293 h 435"/>
              <a:gd name="T78" fmla="*/ 292 w 426"/>
              <a:gd name="T79" fmla="*/ 21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6" h="435">
                <a:moveTo>
                  <a:pt x="345" y="213"/>
                </a:moveTo>
                <a:lnTo>
                  <a:pt x="345" y="213"/>
                </a:lnTo>
                <a:cubicBezTo>
                  <a:pt x="345" y="284"/>
                  <a:pt x="284" y="346"/>
                  <a:pt x="213" y="346"/>
                </a:cubicBezTo>
                <a:cubicBezTo>
                  <a:pt x="142" y="346"/>
                  <a:pt x="79" y="284"/>
                  <a:pt x="79" y="213"/>
                </a:cubicBezTo>
                <a:cubicBezTo>
                  <a:pt x="79" y="203"/>
                  <a:pt x="88" y="203"/>
                  <a:pt x="88" y="195"/>
                </a:cubicBezTo>
                <a:cubicBezTo>
                  <a:pt x="0" y="195"/>
                  <a:pt x="0" y="195"/>
                  <a:pt x="0" y="195"/>
                </a:cubicBezTo>
                <a:cubicBezTo>
                  <a:pt x="0" y="363"/>
                  <a:pt x="0" y="363"/>
                  <a:pt x="0" y="363"/>
                </a:cubicBezTo>
                <a:cubicBezTo>
                  <a:pt x="0" y="399"/>
                  <a:pt x="26" y="434"/>
                  <a:pt x="62" y="434"/>
                </a:cubicBezTo>
                <a:cubicBezTo>
                  <a:pt x="363" y="434"/>
                  <a:pt x="363" y="434"/>
                  <a:pt x="363" y="434"/>
                </a:cubicBezTo>
                <a:cubicBezTo>
                  <a:pt x="398" y="434"/>
                  <a:pt x="425" y="399"/>
                  <a:pt x="425" y="363"/>
                </a:cubicBezTo>
                <a:cubicBezTo>
                  <a:pt x="425" y="195"/>
                  <a:pt x="425" y="195"/>
                  <a:pt x="425" y="195"/>
                </a:cubicBezTo>
                <a:cubicBezTo>
                  <a:pt x="337" y="195"/>
                  <a:pt x="337" y="195"/>
                  <a:pt x="337" y="195"/>
                </a:cubicBezTo>
                <a:cubicBezTo>
                  <a:pt x="337" y="203"/>
                  <a:pt x="345" y="203"/>
                  <a:pt x="345" y="213"/>
                </a:cubicBezTo>
                <a:close/>
                <a:moveTo>
                  <a:pt x="363" y="0"/>
                </a:moveTo>
                <a:lnTo>
                  <a:pt x="363" y="0"/>
                </a:lnTo>
                <a:cubicBezTo>
                  <a:pt x="62" y="0"/>
                  <a:pt x="62" y="0"/>
                  <a:pt x="62" y="0"/>
                </a:cubicBezTo>
                <a:cubicBezTo>
                  <a:pt x="26" y="0"/>
                  <a:pt x="0" y="36"/>
                  <a:pt x="0" y="71"/>
                </a:cubicBezTo>
                <a:cubicBezTo>
                  <a:pt x="0" y="142"/>
                  <a:pt x="0" y="142"/>
                  <a:pt x="0" y="142"/>
                </a:cubicBezTo>
                <a:cubicBezTo>
                  <a:pt x="106" y="142"/>
                  <a:pt x="106" y="142"/>
                  <a:pt x="106" y="142"/>
                </a:cubicBezTo>
                <a:cubicBezTo>
                  <a:pt x="132" y="106"/>
                  <a:pt x="168" y="89"/>
                  <a:pt x="213" y="89"/>
                </a:cubicBezTo>
                <a:cubicBezTo>
                  <a:pt x="257" y="89"/>
                  <a:pt x="292" y="106"/>
                  <a:pt x="319" y="142"/>
                </a:cubicBezTo>
                <a:cubicBezTo>
                  <a:pt x="425" y="142"/>
                  <a:pt x="425" y="142"/>
                  <a:pt x="425" y="142"/>
                </a:cubicBezTo>
                <a:cubicBezTo>
                  <a:pt x="425" y="71"/>
                  <a:pt x="425" y="71"/>
                  <a:pt x="425" y="71"/>
                </a:cubicBezTo>
                <a:cubicBezTo>
                  <a:pt x="425" y="36"/>
                  <a:pt x="398" y="0"/>
                  <a:pt x="363" y="0"/>
                </a:cubicBezTo>
                <a:close/>
                <a:moveTo>
                  <a:pt x="390" y="89"/>
                </a:moveTo>
                <a:lnTo>
                  <a:pt x="390" y="89"/>
                </a:lnTo>
                <a:cubicBezTo>
                  <a:pt x="390" y="89"/>
                  <a:pt x="390" y="97"/>
                  <a:pt x="381" y="97"/>
                </a:cubicBezTo>
                <a:cubicBezTo>
                  <a:pt x="345" y="97"/>
                  <a:pt x="345" y="97"/>
                  <a:pt x="345" y="97"/>
                </a:cubicBezTo>
                <a:cubicBezTo>
                  <a:pt x="337" y="97"/>
                  <a:pt x="328" y="89"/>
                  <a:pt x="328" y="89"/>
                </a:cubicBezTo>
                <a:cubicBezTo>
                  <a:pt x="328" y="53"/>
                  <a:pt x="328" y="53"/>
                  <a:pt x="328" y="53"/>
                </a:cubicBezTo>
                <a:cubicBezTo>
                  <a:pt x="328" y="44"/>
                  <a:pt x="337" y="36"/>
                  <a:pt x="345" y="36"/>
                </a:cubicBezTo>
                <a:cubicBezTo>
                  <a:pt x="381" y="36"/>
                  <a:pt x="381" y="36"/>
                  <a:pt x="381" y="36"/>
                </a:cubicBezTo>
                <a:cubicBezTo>
                  <a:pt x="390" y="36"/>
                  <a:pt x="390" y="44"/>
                  <a:pt x="390" y="53"/>
                </a:cubicBezTo>
                <a:lnTo>
                  <a:pt x="390" y="89"/>
                </a:lnTo>
                <a:close/>
                <a:moveTo>
                  <a:pt x="292" y="213"/>
                </a:moveTo>
                <a:lnTo>
                  <a:pt x="292" y="213"/>
                </a:lnTo>
                <a:cubicBezTo>
                  <a:pt x="292" y="168"/>
                  <a:pt x="257" y="133"/>
                  <a:pt x="213" y="133"/>
                </a:cubicBezTo>
                <a:cubicBezTo>
                  <a:pt x="168" y="133"/>
                  <a:pt x="132" y="168"/>
                  <a:pt x="132" y="213"/>
                </a:cubicBezTo>
                <a:cubicBezTo>
                  <a:pt x="132" y="257"/>
                  <a:pt x="168" y="293"/>
                  <a:pt x="213" y="293"/>
                </a:cubicBezTo>
                <a:cubicBezTo>
                  <a:pt x="257" y="293"/>
                  <a:pt x="292" y="257"/>
                  <a:pt x="292" y="213"/>
                </a:cubicBezTo>
                <a:close/>
              </a:path>
            </a:pathLst>
          </a:custGeom>
          <a:solidFill>
            <a:schemeClr val="bg1"/>
          </a:solidFill>
          <a:ln>
            <a:noFill/>
          </a:ln>
          <a:effectLst/>
          <a:extLst/>
        </p:spPr>
        <p:txBody>
          <a:bodyPr wrap="none" anchor="ctr"/>
          <a:lstStyle/>
          <a:p>
            <a:endParaRPr lang="en-US" dirty="0"/>
          </a:p>
        </p:txBody>
      </p:sp>
      <p:sp>
        <p:nvSpPr>
          <p:cNvPr id="68" name="TextBox 67"/>
          <p:cNvSpPr txBox="1"/>
          <p:nvPr/>
        </p:nvSpPr>
        <p:spPr>
          <a:xfrm>
            <a:off x="13041286" y="7744247"/>
            <a:ext cx="1176604"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Social</a:t>
            </a:r>
          </a:p>
        </p:txBody>
      </p:sp>
      <p:sp>
        <p:nvSpPr>
          <p:cNvPr id="69" name="TextBox 68"/>
          <p:cNvSpPr txBox="1"/>
          <p:nvPr/>
        </p:nvSpPr>
        <p:spPr>
          <a:xfrm>
            <a:off x="10183649" y="7744247"/>
            <a:ext cx="1176604"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Social</a:t>
            </a:r>
          </a:p>
        </p:txBody>
      </p:sp>
      <p:sp>
        <p:nvSpPr>
          <p:cNvPr id="70" name="TextBox 69"/>
          <p:cNvSpPr txBox="1"/>
          <p:nvPr/>
        </p:nvSpPr>
        <p:spPr>
          <a:xfrm>
            <a:off x="7666290" y="5876273"/>
            <a:ext cx="1176604"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Social</a:t>
            </a:r>
          </a:p>
        </p:txBody>
      </p:sp>
      <p:sp>
        <p:nvSpPr>
          <p:cNvPr id="71" name="TextBox 70"/>
          <p:cNvSpPr txBox="1"/>
          <p:nvPr/>
        </p:nvSpPr>
        <p:spPr>
          <a:xfrm>
            <a:off x="4719445" y="5876273"/>
            <a:ext cx="1176604"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Social</a:t>
            </a:r>
          </a:p>
        </p:txBody>
      </p:sp>
      <p:sp>
        <p:nvSpPr>
          <p:cNvPr id="72" name="TextBox 71"/>
          <p:cNvSpPr txBox="1"/>
          <p:nvPr/>
        </p:nvSpPr>
        <p:spPr>
          <a:xfrm>
            <a:off x="18448575" y="5876273"/>
            <a:ext cx="1176604"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Social</a:t>
            </a:r>
          </a:p>
        </p:txBody>
      </p:sp>
      <p:sp>
        <p:nvSpPr>
          <p:cNvPr id="73" name="TextBox 72"/>
          <p:cNvSpPr txBox="1"/>
          <p:nvPr/>
        </p:nvSpPr>
        <p:spPr>
          <a:xfrm>
            <a:off x="15546334" y="5876273"/>
            <a:ext cx="1176604" cy="428002"/>
          </a:xfrm>
          <a:prstGeom prst="rect">
            <a:avLst/>
          </a:prstGeom>
          <a:noFill/>
        </p:spPr>
        <p:txBody>
          <a:bodyPr wrap="none" lIns="0" tIns="0" rIns="0" bIns="0" rtlCol="0">
            <a:spAutoFit/>
          </a:bodyPr>
          <a:lstStyle/>
          <a:p>
            <a:pPr algn="ctr">
              <a:lnSpc>
                <a:spcPts val="3733"/>
              </a:lnSpc>
              <a:spcAft>
                <a:spcPts val="3199"/>
              </a:spcAft>
            </a:pPr>
            <a:r>
              <a:rPr lang="en-US" sz="2900" b="1" dirty="0">
                <a:solidFill>
                  <a:schemeClr val="bg1"/>
                </a:solidFill>
                <a:latin typeface="Montserrat Black" pitchFamily="2" charset="77"/>
                <a:ea typeface="Lato" charset="0"/>
                <a:cs typeface="Lato" charset="0"/>
              </a:rPr>
              <a:t>Social</a:t>
            </a:r>
          </a:p>
        </p:txBody>
      </p:sp>
      <p:sp>
        <p:nvSpPr>
          <p:cNvPr id="74" name="Bent Arrow 73"/>
          <p:cNvSpPr/>
          <p:nvPr/>
        </p:nvSpPr>
        <p:spPr>
          <a:xfrm rot="5400000" flipH="1">
            <a:off x="15115106" y="6946726"/>
            <a:ext cx="1123829" cy="1101471"/>
          </a:xfrm>
          <a:prstGeom prst="bentArrow">
            <a:avLst>
              <a:gd name="adj1" fmla="val 11812"/>
              <a:gd name="adj2" fmla="val 11928"/>
              <a:gd name="adj3" fmla="val 22809"/>
              <a:gd name="adj4" fmla="val 79194"/>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4800">
              <a:solidFill>
                <a:schemeClr val="tx1"/>
              </a:solidFill>
            </a:endParaRPr>
          </a:p>
        </p:txBody>
      </p:sp>
      <p:sp>
        <p:nvSpPr>
          <p:cNvPr id="75" name="Bent Arrow 74"/>
          <p:cNvSpPr/>
          <p:nvPr/>
        </p:nvSpPr>
        <p:spPr>
          <a:xfrm rot="10800000" flipH="1">
            <a:off x="8201671" y="6935547"/>
            <a:ext cx="1123829" cy="1101471"/>
          </a:xfrm>
          <a:prstGeom prst="bentArrow">
            <a:avLst>
              <a:gd name="adj1" fmla="val 11812"/>
              <a:gd name="adj2" fmla="val 11928"/>
              <a:gd name="adj3" fmla="val 22809"/>
              <a:gd name="adj4" fmla="val 79194"/>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sz="4800">
              <a:solidFill>
                <a:schemeClr val="tx1"/>
              </a:solidFill>
            </a:endParaRPr>
          </a:p>
        </p:txBody>
      </p:sp>
      <p:sp>
        <p:nvSpPr>
          <p:cNvPr id="30" name="Rectangle 29">
            <a:extLst>
              <a:ext uri="{FF2B5EF4-FFF2-40B4-BE49-F238E27FC236}">
                <a16:creationId xmlns:a16="http://schemas.microsoft.com/office/drawing/2014/main" id="{EFA20615-6CAF-994C-8E0B-D190E5ED50AB}"/>
              </a:ext>
            </a:extLst>
          </p:cNvPr>
          <p:cNvSpPr>
            <a:spLocks/>
          </p:cNvSpPr>
          <p:nvPr/>
        </p:nvSpPr>
        <p:spPr bwMode="auto">
          <a:xfrm>
            <a:off x="8149727" y="841515"/>
            <a:ext cx="8136844"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Our Social Media</a:t>
            </a:r>
          </a:p>
        </p:txBody>
      </p:sp>
      <p:sp>
        <p:nvSpPr>
          <p:cNvPr id="31" name="Rectangle 30">
            <a:extLst>
              <a:ext uri="{FF2B5EF4-FFF2-40B4-BE49-F238E27FC236}">
                <a16:creationId xmlns:a16="http://schemas.microsoft.com/office/drawing/2014/main" id="{296DD084-FE93-0F43-A0E4-468736FC7C62}"/>
              </a:ext>
            </a:extLst>
          </p:cNvPr>
          <p:cNvSpPr/>
          <p:nvPr/>
        </p:nvSpPr>
        <p:spPr>
          <a:xfrm>
            <a:off x="11309985" y="212168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884160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p:cNvSpPr txBox="1"/>
          <p:nvPr/>
        </p:nvSpPr>
        <p:spPr>
          <a:xfrm>
            <a:off x="1092813" y="9381913"/>
            <a:ext cx="9746172" cy="3077766"/>
          </a:xfrm>
          <a:prstGeom prst="rect">
            <a:avLst/>
          </a:prstGeom>
          <a:noFill/>
        </p:spPr>
        <p:txBody>
          <a:bodyPr wrap="square" lIns="0" tIns="0" rIns="0" bIns="0" rtlCol="0">
            <a:spAutoFit/>
          </a:bodyPr>
          <a:lstStyle/>
          <a:p>
            <a:pPr algn="just">
              <a:lnSpc>
                <a:spcPts val="4040"/>
              </a:lnSpc>
            </a:pPr>
            <a:r>
              <a:rPr lang="en-US" sz="2400" dirty="0">
                <a:latin typeface="Source Sans Pro Light" charset="0"/>
                <a:ea typeface="Source Sans Pro Light" charset="0"/>
                <a:cs typeface="Source Sans Pro Light" charset="0"/>
              </a:rPr>
              <a:t>Mobile social media refers to the combination of mobile devices and social media. This is a group of mobile marketing applications that allow the creation and exchange of user-generated content. Due to the fact that mobile social media run on mobile devices, they differ from traditional social media by incorporating new factors such as the current location of the user or the time delay between sending and receiving messages</a:t>
            </a:r>
          </a:p>
        </p:txBody>
      </p:sp>
      <p:sp>
        <p:nvSpPr>
          <p:cNvPr id="30" name="TextBox 29"/>
          <p:cNvSpPr txBox="1"/>
          <p:nvPr/>
        </p:nvSpPr>
        <p:spPr>
          <a:xfrm>
            <a:off x="13470667" y="2758089"/>
            <a:ext cx="9746172" cy="3077766"/>
          </a:xfrm>
          <a:prstGeom prst="rect">
            <a:avLst/>
          </a:prstGeom>
          <a:noFill/>
        </p:spPr>
        <p:txBody>
          <a:bodyPr wrap="square" lIns="0" tIns="0" rIns="0" bIns="0" rtlCol="0">
            <a:spAutoFit/>
          </a:bodyPr>
          <a:lstStyle/>
          <a:p>
            <a:pPr algn="just">
              <a:lnSpc>
                <a:spcPts val="4040"/>
              </a:lnSpc>
            </a:pPr>
            <a:r>
              <a:rPr lang="en-US" sz="2400" dirty="0">
                <a:latin typeface="Source Sans Pro Light" charset="0"/>
                <a:ea typeface="Source Sans Pro Light" charset="0"/>
                <a:cs typeface="Source Sans Pro Light" charset="0"/>
              </a:rPr>
              <a:t>Mobile social media refers to the combination of mobile devices and social media. This is a group of mobile marketing applications that allow the creation and exchange of user-generated content. Due to the fact that mobile social media run on mobile devices, they differ from traditional social media by incorporating new factors such as the current location of the user or the time delay between sending and receiving messages</a:t>
            </a:r>
          </a:p>
        </p:txBody>
      </p:sp>
      <p:sp>
        <p:nvSpPr>
          <p:cNvPr id="22" name="Rectangle 21">
            <a:extLst>
              <a:ext uri="{FF2B5EF4-FFF2-40B4-BE49-F238E27FC236}">
                <a16:creationId xmlns:a16="http://schemas.microsoft.com/office/drawing/2014/main" id="{BA2E5E43-8246-6149-BBCC-10812DDAFBF1}"/>
              </a:ext>
            </a:extLst>
          </p:cNvPr>
          <p:cNvSpPr>
            <a:spLocks/>
          </p:cNvSpPr>
          <p:nvPr/>
        </p:nvSpPr>
        <p:spPr bwMode="auto">
          <a:xfrm>
            <a:off x="16056716" y="751059"/>
            <a:ext cx="4270400"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Service 1</a:t>
            </a:r>
          </a:p>
        </p:txBody>
      </p:sp>
      <p:sp>
        <p:nvSpPr>
          <p:cNvPr id="31" name="Rectangle 30">
            <a:extLst>
              <a:ext uri="{FF2B5EF4-FFF2-40B4-BE49-F238E27FC236}">
                <a16:creationId xmlns:a16="http://schemas.microsoft.com/office/drawing/2014/main" id="{59A1CE27-CB37-8C4B-A10E-59D23529765C}"/>
              </a:ext>
            </a:extLst>
          </p:cNvPr>
          <p:cNvSpPr/>
          <p:nvPr/>
        </p:nvSpPr>
        <p:spPr>
          <a:xfrm>
            <a:off x="17283756" y="2031227"/>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A4FF0BC1-5C08-F94C-BA58-39C7FEE987F4}"/>
              </a:ext>
            </a:extLst>
          </p:cNvPr>
          <p:cNvSpPr>
            <a:spLocks/>
          </p:cNvSpPr>
          <p:nvPr/>
        </p:nvSpPr>
        <p:spPr bwMode="auto">
          <a:xfrm>
            <a:off x="3504486" y="7345295"/>
            <a:ext cx="4413068" cy="9848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lIns="0" tIns="0" rIns="0" bIns="0" anchor="ctr">
            <a:spAutoFit/>
          </a:bodyPr>
          <a:lstStyle/>
          <a:p>
            <a:pPr algn="ctr"/>
            <a:r>
              <a:rPr lang="en-US" sz="6400" b="1" spc="500" dirty="0">
                <a:solidFill>
                  <a:schemeClr val="tx2"/>
                </a:solidFill>
                <a:latin typeface="Montserrat Black" pitchFamily="2" charset="77"/>
                <a:ea typeface="Lato Black" charset="0"/>
                <a:cs typeface="Lato Black" charset="0"/>
                <a:sym typeface="Bebas Neue" charset="0"/>
              </a:rPr>
              <a:t>Service 2</a:t>
            </a:r>
          </a:p>
        </p:txBody>
      </p:sp>
      <p:sp>
        <p:nvSpPr>
          <p:cNvPr id="33" name="Rectangle 32">
            <a:extLst>
              <a:ext uri="{FF2B5EF4-FFF2-40B4-BE49-F238E27FC236}">
                <a16:creationId xmlns:a16="http://schemas.microsoft.com/office/drawing/2014/main" id="{5200F91F-FC73-F741-8067-EC11E9794C83}"/>
              </a:ext>
            </a:extLst>
          </p:cNvPr>
          <p:cNvSpPr/>
          <p:nvPr/>
        </p:nvSpPr>
        <p:spPr>
          <a:xfrm>
            <a:off x="4802860" y="8625463"/>
            <a:ext cx="1757680" cy="120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Placeholder 8">
            <a:extLst>
              <a:ext uri="{FF2B5EF4-FFF2-40B4-BE49-F238E27FC236}">
                <a16:creationId xmlns:a16="http://schemas.microsoft.com/office/drawing/2014/main" id="{A44DCADC-A98C-B749-A30D-20D5EF4674F9}"/>
              </a:ext>
            </a:extLst>
          </p:cNvPr>
          <p:cNvPicPr>
            <a:picLocks noGrp="1" noChangeAspect="1"/>
          </p:cNvPicPr>
          <p:nvPr>
            <p:ph type="pic" sz="quarter" idx="13"/>
          </p:nvPr>
        </p:nvPicPr>
        <p:blipFill>
          <a:blip r:embed="rId3" cstate="screen">
            <a:extLst>
              <a:ext uri="{28A0092B-C50C-407E-A947-70E740481C1C}">
                <a14:useLocalDpi xmlns:a14="http://schemas.microsoft.com/office/drawing/2010/main"/>
              </a:ext>
            </a:extLst>
          </a:blip>
          <a:srcRect/>
          <a:stretch>
            <a:fillRect/>
          </a:stretch>
        </p:blipFill>
        <p:spPr/>
      </p:pic>
      <p:pic>
        <p:nvPicPr>
          <p:cNvPr id="13" name="Picture Placeholder 12">
            <a:extLst>
              <a:ext uri="{FF2B5EF4-FFF2-40B4-BE49-F238E27FC236}">
                <a16:creationId xmlns:a16="http://schemas.microsoft.com/office/drawing/2014/main" id="{54455A5F-014F-2145-BD6D-C2BF6921AB6C}"/>
              </a:ext>
            </a:extLst>
          </p:cNvPr>
          <p:cNvPicPr>
            <a:picLocks noGrp="1" noChangeAspect="1"/>
          </p:cNvPicPr>
          <p:nvPr>
            <p:ph type="pic" sz="quarter" idx="14"/>
          </p:nvPr>
        </p:nvPicPr>
        <p:blipFill>
          <a:blip r:embed="rId4"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875734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802620" y="5033561"/>
            <a:ext cx="12069497" cy="1631216"/>
          </a:xfrm>
          <a:prstGeom prst="rect">
            <a:avLst/>
          </a:prstGeom>
          <a:noFill/>
        </p:spPr>
        <p:txBody>
          <a:bodyPr wrap="square" rtlCol="0">
            <a:spAutoFit/>
          </a:bodyPr>
          <a:lstStyle/>
          <a:p>
            <a:pPr algn="just">
              <a:lnSpc>
                <a:spcPts val="4040"/>
              </a:lnSpc>
            </a:pPr>
            <a:r>
              <a:rPr lang="en-US" sz="2400" dirty="0">
                <a:latin typeface="Source Sans Pro Light" charset="0"/>
                <a:ea typeface="Source Sans Pro Light" charset="0"/>
                <a:cs typeface="Source Sans Pro Light" charset="0"/>
              </a:rPr>
              <a:t>Mobile social media refers to the combination of mobile devices and social media. This is a group of mobile marketing applications that allow the creation and exchange of user-generated content. Due to the fact that mobile social media</a:t>
            </a:r>
          </a:p>
        </p:txBody>
      </p:sp>
      <p:sp>
        <p:nvSpPr>
          <p:cNvPr id="22" name="TextBox 21"/>
          <p:cNvSpPr txBox="1"/>
          <p:nvPr/>
        </p:nvSpPr>
        <p:spPr>
          <a:xfrm>
            <a:off x="1824922" y="4205626"/>
            <a:ext cx="2488182" cy="718145"/>
          </a:xfrm>
          <a:prstGeom prst="rect">
            <a:avLst/>
          </a:prstGeom>
          <a:noFill/>
        </p:spPr>
        <p:txBody>
          <a:bodyPr wrap="none" rtlCol="0">
            <a:spAutoFit/>
          </a:bodyPr>
          <a:lstStyle/>
          <a:p>
            <a:pPr>
              <a:lnSpc>
                <a:spcPts val="5480"/>
              </a:lnSpc>
            </a:pPr>
            <a:r>
              <a:rPr lang="en-US" b="1" dirty="0">
                <a:solidFill>
                  <a:schemeClr val="tx2"/>
                </a:solidFill>
                <a:latin typeface="Montserrat Black" pitchFamily="2" charset="77"/>
                <a:ea typeface="Lato Black" charset="0"/>
                <a:cs typeface="Lato Black" charset="0"/>
              </a:rPr>
              <a:t>About Me</a:t>
            </a:r>
            <a:endParaRPr lang="en-US" sz="2400" dirty="0">
              <a:solidFill>
                <a:schemeClr val="tx2"/>
              </a:solidFill>
              <a:latin typeface="Lato Light" charset="0"/>
              <a:ea typeface="Lato Light" charset="0"/>
              <a:cs typeface="Lato Light" charset="0"/>
            </a:endParaRPr>
          </a:p>
        </p:txBody>
      </p:sp>
      <p:sp>
        <p:nvSpPr>
          <p:cNvPr id="23" name="TextBox 22"/>
          <p:cNvSpPr txBox="1"/>
          <p:nvPr/>
        </p:nvSpPr>
        <p:spPr>
          <a:xfrm>
            <a:off x="1749425" y="2170266"/>
            <a:ext cx="10544874" cy="1569660"/>
          </a:xfrm>
          <a:prstGeom prst="rect">
            <a:avLst/>
          </a:prstGeom>
          <a:noFill/>
        </p:spPr>
        <p:txBody>
          <a:bodyPr wrap="none" rtlCol="0">
            <a:spAutoFit/>
          </a:bodyPr>
          <a:lstStyle/>
          <a:p>
            <a:r>
              <a:rPr lang="en-US" sz="9600" b="1" dirty="0">
                <a:solidFill>
                  <a:schemeClr val="tx2"/>
                </a:solidFill>
                <a:latin typeface="Montserrat Black" pitchFamily="2" charset="77"/>
                <a:ea typeface="Lato Black" charset="0"/>
                <a:cs typeface="Lato Black" charset="0"/>
              </a:rPr>
              <a:t>Meet Mike Black</a:t>
            </a:r>
          </a:p>
        </p:txBody>
      </p:sp>
      <p:sp>
        <p:nvSpPr>
          <p:cNvPr id="37" name="Rectangle 36"/>
          <p:cNvSpPr>
            <a:spLocks/>
          </p:cNvSpPr>
          <p:nvPr/>
        </p:nvSpPr>
        <p:spPr bwMode="auto">
          <a:xfrm>
            <a:off x="1929715" y="10005291"/>
            <a:ext cx="4108497"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2800" b="1" dirty="0">
                <a:solidFill>
                  <a:schemeClr val="tx2"/>
                </a:solidFill>
                <a:latin typeface="Montserrat Black" pitchFamily="2" charset="77"/>
                <a:ea typeface="Lato Black" charset="0"/>
                <a:cs typeface="Lato Black" charset="0"/>
                <a:sym typeface="Bebas Neue" charset="0"/>
              </a:rPr>
              <a:t>INBOUND MARKETING</a:t>
            </a:r>
          </a:p>
        </p:txBody>
      </p:sp>
      <p:sp>
        <p:nvSpPr>
          <p:cNvPr id="38" name="Rectangle 37"/>
          <p:cNvSpPr>
            <a:spLocks/>
          </p:cNvSpPr>
          <p:nvPr/>
        </p:nvSpPr>
        <p:spPr bwMode="auto">
          <a:xfrm>
            <a:off x="1931310" y="10447485"/>
            <a:ext cx="4159793" cy="2462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1600" b="1" dirty="0">
                <a:latin typeface="Montserrat Black" pitchFamily="2" charset="77"/>
                <a:ea typeface="Lato Black" charset="0"/>
                <a:cs typeface="Lato Black" charset="0"/>
                <a:sym typeface="Bebas Neue" charset="0"/>
              </a:rPr>
              <a:t>PROFESSIONAL MARKETING ANALYSIS</a:t>
            </a:r>
          </a:p>
        </p:txBody>
      </p:sp>
      <p:sp>
        <p:nvSpPr>
          <p:cNvPr id="41" name="Rectangle 40"/>
          <p:cNvSpPr/>
          <p:nvPr/>
        </p:nvSpPr>
        <p:spPr>
          <a:xfrm>
            <a:off x="1929715" y="10888878"/>
            <a:ext cx="7177461" cy="14813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2"/>
              </a:solidFill>
              <a:latin typeface="Lato Light" charset="0"/>
            </a:endParaRPr>
          </a:p>
        </p:txBody>
      </p:sp>
      <p:sp>
        <p:nvSpPr>
          <p:cNvPr id="42" name="Rectangle 41"/>
          <p:cNvSpPr/>
          <p:nvPr/>
        </p:nvSpPr>
        <p:spPr>
          <a:xfrm>
            <a:off x="1929716" y="10891764"/>
            <a:ext cx="4288536" cy="1452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2"/>
              </a:solidFill>
              <a:latin typeface="Montserrat Black" pitchFamily="2" charset="77"/>
              <a:ea typeface="Lato Black" charset="0"/>
              <a:cs typeface="Lato Black" charset="0"/>
            </a:endParaRPr>
          </a:p>
        </p:txBody>
      </p:sp>
      <p:sp>
        <p:nvSpPr>
          <p:cNvPr id="43" name="Rectangle 42"/>
          <p:cNvSpPr>
            <a:spLocks/>
          </p:cNvSpPr>
          <p:nvPr/>
        </p:nvSpPr>
        <p:spPr bwMode="auto">
          <a:xfrm>
            <a:off x="9460338" y="10831045"/>
            <a:ext cx="641201"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r>
              <a:rPr lang="en-US" sz="2000" b="1" dirty="0">
                <a:solidFill>
                  <a:schemeClr val="tx2"/>
                </a:solidFill>
                <a:latin typeface="Montserrat Black" pitchFamily="2" charset="77"/>
                <a:ea typeface="Lato Black" charset="0"/>
                <a:cs typeface="Lato Black" charset="0"/>
                <a:sym typeface="Bebas Neue" charset="0"/>
              </a:rPr>
              <a:t>55 %</a:t>
            </a:r>
          </a:p>
        </p:txBody>
      </p:sp>
      <p:sp>
        <p:nvSpPr>
          <p:cNvPr id="48" name="Rectangle 47"/>
          <p:cNvSpPr>
            <a:spLocks/>
          </p:cNvSpPr>
          <p:nvPr/>
        </p:nvSpPr>
        <p:spPr bwMode="auto">
          <a:xfrm>
            <a:off x="1929715" y="7465701"/>
            <a:ext cx="2712281"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2800" b="1" dirty="0">
                <a:solidFill>
                  <a:schemeClr val="tx2"/>
                </a:solidFill>
                <a:latin typeface="Montserrat Black" pitchFamily="2" charset="77"/>
                <a:ea typeface="Lato Black" charset="0"/>
                <a:cs typeface="Lato Black" charset="0"/>
                <a:sym typeface="Bebas Neue" charset="0"/>
              </a:rPr>
              <a:t>SOCIAL MEDIA</a:t>
            </a:r>
          </a:p>
        </p:txBody>
      </p:sp>
      <p:sp>
        <p:nvSpPr>
          <p:cNvPr id="49" name="Rectangle 48"/>
          <p:cNvSpPr>
            <a:spLocks/>
          </p:cNvSpPr>
          <p:nvPr/>
        </p:nvSpPr>
        <p:spPr bwMode="auto">
          <a:xfrm>
            <a:off x="1931310" y="7907895"/>
            <a:ext cx="4159793" cy="2462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1600" b="1" dirty="0">
                <a:latin typeface="Montserrat Black" pitchFamily="2" charset="77"/>
                <a:ea typeface="Lato Black" charset="0"/>
                <a:cs typeface="Lato Black" charset="0"/>
                <a:sym typeface="Bebas Neue" charset="0"/>
              </a:rPr>
              <a:t>PROFESSIONAL MARKETING ANALYSIS</a:t>
            </a:r>
          </a:p>
        </p:txBody>
      </p:sp>
      <p:sp>
        <p:nvSpPr>
          <p:cNvPr id="50" name="Rectangle 49"/>
          <p:cNvSpPr/>
          <p:nvPr/>
        </p:nvSpPr>
        <p:spPr>
          <a:xfrm>
            <a:off x="1929715" y="8349288"/>
            <a:ext cx="7177461" cy="14813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2"/>
              </a:solidFill>
              <a:latin typeface="Lato Light" charset="0"/>
            </a:endParaRPr>
          </a:p>
        </p:txBody>
      </p:sp>
      <p:sp>
        <p:nvSpPr>
          <p:cNvPr id="51" name="Rectangle 50"/>
          <p:cNvSpPr/>
          <p:nvPr/>
        </p:nvSpPr>
        <p:spPr>
          <a:xfrm>
            <a:off x="1929716" y="8352174"/>
            <a:ext cx="5568696" cy="1452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2"/>
              </a:solidFill>
              <a:latin typeface="Lato Light" charset="0"/>
            </a:endParaRPr>
          </a:p>
        </p:txBody>
      </p:sp>
      <p:sp>
        <p:nvSpPr>
          <p:cNvPr id="52" name="Rectangle 51"/>
          <p:cNvSpPr>
            <a:spLocks/>
          </p:cNvSpPr>
          <p:nvPr/>
        </p:nvSpPr>
        <p:spPr bwMode="auto">
          <a:xfrm>
            <a:off x="9423468" y="8291455"/>
            <a:ext cx="678071"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r>
              <a:rPr lang="en-US" sz="2000" b="1" dirty="0">
                <a:solidFill>
                  <a:schemeClr val="tx2"/>
                </a:solidFill>
                <a:latin typeface="Montserrat Black" pitchFamily="2" charset="77"/>
                <a:ea typeface="Lato Black" charset="0"/>
                <a:cs typeface="Lato Black" charset="0"/>
                <a:sym typeface="Bebas Neue" charset="0"/>
              </a:rPr>
              <a:t>80 %</a:t>
            </a:r>
          </a:p>
        </p:txBody>
      </p:sp>
      <p:sp>
        <p:nvSpPr>
          <p:cNvPr id="53" name="Rectangle 52"/>
          <p:cNvSpPr>
            <a:spLocks/>
          </p:cNvSpPr>
          <p:nvPr/>
        </p:nvSpPr>
        <p:spPr bwMode="auto">
          <a:xfrm>
            <a:off x="1929715" y="8736940"/>
            <a:ext cx="2289088"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2800" b="1" dirty="0">
                <a:solidFill>
                  <a:schemeClr val="tx2"/>
                </a:solidFill>
                <a:latin typeface="Montserrat Black" pitchFamily="2" charset="77"/>
                <a:ea typeface="Lato Black" charset="0"/>
                <a:cs typeface="Lato Black" charset="0"/>
                <a:sym typeface="Bebas Neue" charset="0"/>
              </a:rPr>
              <a:t>MARKETING</a:t>
            </a:r>
          </a:p>
        </p:txBody>
      </p:sp>
      <p:sp>
        <p:nvSpPr>
          <p:cNvPr id="54" name="Rectangle 53"/>
          <p:cNvSpPr>
            <a:spLocks/>
          </p:cNvSpPr>
          <p:nvPr/>
        </p:nvSpPr>
        <p:spPr bwMode="auto">
          <a:xfrm>
            <a:off x="1931310" y="9179134"/>
            <a:ext cx="4159793" cy="24622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defTabSz="4572000"/>
            <a:r>
              <a:rPr lang="en-US" sz="1600" b="1" dirty="0">
                <a:latin typeface="Montserrat Black" pitchFamily="2" charset="77"/>
                <a:ea typeface="Lato Black" charset="0"/>
                <a:cs typeface="Lato Black" charset="0"/>
                <a:sym typeface="Bebas Neue" charset="0"/>
              </a:rPr>
              <a:t>PROFESSIONAL MARKETING ANALYSIS</a:t>
            </a:r>
          </a:p>
        </p:txBody>
      </p:sp>
      <p:sp>
        <p:nvSpPr>
          <p:cNvPr id="55" name="Rectangle 54"/>
          <p:cNvSpPr/>
          <p:nvPr/>
        </p:nvSpPr>
        <p:spPr>
          <a:xfrm>
            <a:off x="1929715" y="9620527"/>
            <a:ext cx="7177461" cy="14813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2"/>
              </a:solidFill>
              <a:latin typeface="Lato Light" charset="0"/>
            </a:endParaRPr>
          </a:p>
        </p:txBody>
      </p:sp>
      <p:sp>
        <p:nvSpPr>
          <p:cNvPr id="56" name="Rectangle 55"/>
          <p:cNvSpPr/>
          <p:nvPr/>
        </p:nvSpPr>
        <p:spPr>
          <a:xfrm>
            <a:off x="1929716" y="9623413"/>
            <a:ext cx="6483096" cy="14525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2"/>
              </a:solidFill>
              <a:latin typeface="Lato Light" charset="0"/>
            </a:endParaRPr>
          </a:p>
        </p:txBody>
      </p:sp>
      <p:sp>
        <p:nvSpPr>
          <p:cNvPr id="57" name="Rectangle 56"/>
          <p:cNvSpPr>
            <a:spLocks/>
          </p:cNvSpPr>
          <p:nvPr/>
        </p:nvSpPr>
        <p:spPr bwMode="auto">
          <a:xfrm>
            <a:off x="9450720" y="9562694"/>
            <a:ext cx="650819"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txBody>
          <a:bodyPr vert="horz" wrap="none" lIns="0" tIns="0" rIns="0" bIns="0" anchor="ctr" anchorCtr="0">
            <a:spAutoFit/>
          </a:bodyPr>
          <a:lstStyle/>
          <a:p>
            <a:pPr algn="r" defTabSz="4572000"/>
            <a:r>
              <a:rPr lang="en-US" sz="2000" b="1" dirty="0">
                <a:solidFill>
                  <a:schemeClr val="tx2"/>
                </a:solidFill>
                <a:latin typeface="Montserrat Black" pitchFamily="2" charset="77"/>
                <a:ea typeface="Lato Black" charset="0"/>
                <a:cs typeface="Lato Black" charset="0"/>
                <a:sym typeface="Bebas Neue" charset="0"/>
              </a:rPr>
              <a:t>95 %</a:t>
            </a:r>
          </a:p>
        </p:txBody>
      </p:sp>
      <p:pic>
        <p:nvPicPr>
          <p:cNvPr id="17" name="Picture Placeholder 16">
            <a:extLst>
              <a:ext uri="{FF2B5EF4-FFF2-40B4-BE49-F238E27FC236}">
                <a16:creationId xmlns:a16="http://schemas.microsoft.com/office/drawing/2014/main" id="{6BAF1B15-A2A4-B746-8A2E-35D75124F6C9}"/>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a:ext>
            </a:extLst>
          </a:blip>
          <a:srcRect/>
          <a:stretch/>
        </p:blipFill>
        <p:spPr>
          <a:xfrm>
            <a:off x="14680635" y="0"/>
            <a:ext cx="9697015" cy="13716000"/>
          </a:xfrm>
        </p:spPr>
      </p:pic>
    </p:spTree>
    <p:extLst>
      <p:ext uri="{BB962C8B-B14F-4D97-AF65-F5344CB8AC3E}">
        <p14:creationId xmlns:p14="http://schemas.microsoft.com/office/powerpoint/2010/main" val="1358858202"/>
      </p:ext>
    </p:extLst>
  </p:cSld>
  <p:clrMapOvr>
    <a:masterClrMapping/>
  </p:clrMapOvr>
</p:sld>
</file>

<file path=ppt/theme/theme1.xml><?xml version="1.0" encoding="utf-8"?>
<a:theme xmlns:a="http://schemas.openxmlformats.org/drawingml/2006/main" name="Office Theme">
  <a:themeElements>
    <a:clrScheme name="Custom 44">
      <a:dk1>
        <a:srgbClr val="5D5C5D"/>
      </a:dk1>
      <a:lt1>
        <a:srgbClr val="FFFFFF"/>
      </a:lt1>
      <a:dk2>
        <a:srgbClr val="443946"/>
      </a:dk2>
      <a:lt2>
        <a:srgbClr val="FFFFFF"/>
      </a:lt2>
      <a:accent1>
        <a:srgbClr val="4F65D9"/>
      </a:accent1>
      <a:accent2>
        <a:srgbClr val="7E8FFE"/>
      </a:accent2>
      <a:accent3>
        <a:srgbClr val="8F9FF1"/>
      </a:accent3>
      <a:accent4>
        <a:srgbClr val="F3C890"/>
      </a:accent4>
      <a:accent5>
        <a:srgbClr val="000B28"/>
      </a:accent5>
      <a:accent6>
        <a:srgbClr val="DFDFDF"/>
      </a:accent6>
      <a:hlink>
        <a:srgbClr val="F33B48"/>
      </a:hlink>
      <a:folHlink>
        <a:srgbClr val="FFC000"/>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30792</TotalTime>
  <Words>1032</Words>
  <Application>Microsoft Macintosh PowerPoint</Application>
  <PresentationFormat>Custom</PresentationFormat>
  <Paragraphs>153</Paragraphs>
  <Slides>21</Slides>
  <Notes>4</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21</vt:i4>
      </vt:variant>
    </vt:vector>
  </HeadingPairs>
  <TitlesOfParts>
    <vt:vector size="40" baseType="lpstr">
      <vt:lpstr>ＭＳ Ｐゴシック</vt:lpstr>
      <vt:lpstr>Arial</vt:lpstr>
      <vt:lpstr>Bebas Neue</vt:lpstr>
      <vt:lpstr>Calibri</vt:lpstr>
      <vt:lpstr>Gill Sans</vt:lpstr>
      <vt:lpstr>Helvetica</vt:lpstr>
      <vt:lpstr>Helvetica Neue</vt:lpstr>
      <vt:lpstr>Helvetica Neue Light</vt:lpstr>
      <vt:lpstr>Lato</vt:lpstr>
      <vt:lpstr>Lato Black</vt:lpstr>
      <vt:lpstr>Lato Light</vt:lpstr>
      <vt:lpstr>Lato Regular</vt:lpstr>
      <vt:lpstr>Montserrat</vt:lpstr>
      <vt:lpstr>Montserrat Black</vt:lpstr>
      <vt:lpstr>Source Sans Pro</vt:lpstr>
      <vt:lpstr>Source Sans Pro Black</vt:lpstr>
      <vt:lpstr>Source Sans Pro Light</vt:lpstr>
      <vt:lpstr>Source Sans Pro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Templates</dc:title>
  <dc:subject/>
  <dc:creator>Slidesmash</dc:creator>
  <cp:keywords/>
  <dc:description/>
  <cp:lastModifiedBy>Microsoft Office User</cp:lastModifiedBy>
  <cp:revision>6341</cp:revision>
  <dcterms:created xsi:type="dcterms:W3CDTF">2014-11-12T21:47:38Z</dcterms:created>
  <dcterms:modified xsi:type="dcterms:W3CDTF">2018-03-21T15:45:47Z</dcterms:modified>
  <cp:category/>
</cp:coreProperties>
</file>

<file path=docProps/thumbnail.jpeg>
</file>